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84" r:id="rId1"/>
  </p:sldMasterIdLst>
  <p:notesMasterIdLst>
    <p:notesMasterId r:id="rId24"/>
  </p:notesMasterIdLst>
  <p:sldIdLst>
    <p:sldId id="256" r:id="rId2"/>
    <p:sldId id="257" r:id="rId3"/>
    <p:sldId id="258" r:id="rId4"/>
    <p:sldId id="259" r:id="rId5"/>
    <p:sldId id="261" r:id="rId6"/>
    <p:sldId id="265" r:id="rId7"/>
    <p:sldId id="266" r:id="rId8"/>
    <p:sldId id="268" r:id="rId9"/>
    <p:sldId id="270" r:id="rId10"/>
    <p:sldId id="269" r:id="rId11"/>
    <p:sldId id="260" r:id="rId12"/>
    <p:sldId id="271" r:id="rId13"/>
    <p:sldId id="272" r:id="rId14"/>
    <p:sldId id="273" r:id="rId15"/>
    <p:sldId id="274" r:id="rId16"/>
    <p:sldId id="281" r:id="rId17"/>
    <p:sldId id="282" r:id="rId18"/>
    <p:sldId id="283" r:id="rId19"/>
    <p:sldId id="284" r:id="rId20"/>
    <p:sldId id="285" r:id="rId21"/>
    <p:sldId id="262" r:id="rId22"/>
    <p:sldId id="26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CC00CC"/>
    <a:srgbClr val="41B9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1E7ABB-0337-484B-AEC5-34D6AD763B10}" type="doc">
      <dgm:prSet loTypeId="urn:microsoft.com/office/officeart/2009/layout/CircleArrowProcess" loCatId="process" qsTypeId="urn:microsoft.com/office/officeart/2005/8/quickstyle/3d1" qsCatId="3D" csTypeId="urn:microsoft.com/office/officeart/2005/8/colors/accent1_2" csCatId="accent1" phldr="1"/>
      <dgm:spPr/>
      <dgm:t>
        <a:bodyPr/>
        <a:lstStyle/>
        <a:p>
          <a:endParaRPr lang="en-US"/>
        </a:p>
      </dgm:t>
    </dgm:pt>
    <dgm:pt modelId="{0E902332-05B4-4C34-962A-5C84F3F884BE}">
      <dgm:prSet phldrT="[Text]" custT="1"/>
      <dgm:spPr/>
      <dgm:t>
        <a:bodyPr/>
        <a:lstStyle/>
        <a:p>
          <a:r>
            <a:rPr lang="en-US" sz="3200" dirty="0">
              <a:solidFill>
                <a:schemeClr val="accent6">
                  <a:lumMod val="40000"/>
                  <a:lumOff val="60000"/>
                </a:schemeClr>
              </a:solidFill>
            </a:rPr>
            <a:t>FRONT END</a:t>
          </a:r>
        </a:p>
      </dgm:t>
    </dgm:pt>
    <dgm:pt modelId="{675639DA-6774-4BE1-92D4-7D3FBF6DFB1C}" type="parTrans" cxnId="{2ACA8AE8-F2A4-4FE8-8CCD-D13774CCF01C}">
      <dgm:prSet/>
      <dgm:spPr/>
      <dgm:t>
        <a:bodyPr/>
        <a:lstStyle/>
        <a:p>
          <a:endParaRPr lang="en-US"/>
        </a:p>
      </dgm:t>
    </dgm:pt>
    <dgm:pt modelId="{9E56C7E8-BA55-43DE-9F0C-9EC0078C3E3B}" type="sibTrans" cxnId="{2ACA8AE8-F2A4-4FE8-8CCD-D13774CCF01C}">
      <dgm:prSet/>
      <dgm:spPr/>
      <dgm:t>
        <a:bodyPr/>
        <a:lstStyle/>
        <a:p>
          <a:endParaRPr lang="en-US"/>
        </a:p>
      </dgm:t>
    </dgm:pt>
    <dgm:pt modelId="{1C950A41-3119-415B-B98C-4F14CEB39861}">
      <dgm:prSet phldrT="[Text]" custT="1"/>
      <dgm:spPr/>
      <dgm:t>
        <a:bodyPr/>
        <a:lstStyle/>
        <a:p>
          <a:r>
            <a:rPr lang="en-US" sz="3000" dirty="0">
              <a:solidFill>
                <a:schemeClr val="accent6">
                  <a:lumMod val="40000"/>
                  <a:lumOff val="60000"/>
                </a:schemeClr>
              </a:solidFill>
            </a:rPr>
            <a:t>PROGRAM</a:t>
          </a:r>
        </a:p>
        <a:p>
          <a:r>
            <a:rPr lang="en-US" sz="3000" dirty="0">
              <a:solidFill>
                <a:schemeClr val="accent6">
                  <a:lumMod val="40000"/>
                  <a:lumOff val="60000"/>
                </a:schemeClr>
              </a:solidFill>
            </a:rPr>
            <a:t>LOGIC</a:t>
          </a:r>
        </a:p>
      </dgm:t>
    </dgm:pt>
    <dgm:pt modelId="{0D0ACCC7-D2DF-4E84-B3C7-8E3505C928B4}" type="parTrans" cxnId="{7029693B-91EA-4352-B8BA-CD3F9B64A4EC}">
      <dgm:prSet/>
      <dgm:spPr/>
      <dgm:t>
        <a:bodyPr/>
        <a:lstStyle/>
        <a:p>
          <a:endParaRPr lang="en-US"/>
        </a:p>
      </dgm:t>
    </dgm:pt>
    <dgm:pt modelId="{A117A84D-4ED2-4934-8595-D75DD0C7B472}" type="sibTrans" cxnId="{7029693B-91EA-4352-B8BA-CD3F9B64A4EC}">
      <dgm:prSet/>
      <dgm:spPr/>
      <dgm:t>
        <a:bodyPr/>
        <a:lstStyle/>
        <a:p>
          <a:endParaRPr lang="en-US"/>
        </a:p>
      </dgm:t>
    </dgm:pt>
    <dgm:pt modelId="{B1D90EA2-2B66-4ACC-A8AD-A27FAF1C93F0}">
      <dgm:prSet phldrT="[Text]"/>
      <dgm:spPr/>
      <dgm:t>
        <a:bodyPr/>
        <a:lstStyle/>
        <a:p>
          <a:r>
            <a:rPr lang="en-US" dirty="0">
              <a:solidFill>
                <a:schemeClr val="accent6">
                  <a:lumMod val="40000"/>
                  <a:lumOff val="60000"/>
                </a:schemeClr>
              </a:solidFill>
            </a:rPr>
            <a:t>DATABASE</a:t>
          </a:r>
        </a:p>
      </dgm:t>
    </dgm:pt>
    <dgm:pt modelId="{A64EC3BE-C282-4909-A65C-984F37F37059}" type="parTrans" cxnId="{51A7349C-A617-4203-898D-99FB374C3D97}">
      <dgm:prSet/>
      <dgm:spPr/>
      <dgm:t>
        <a:bodyPr/>
        <a:lstStyle/>
        <a:p>
          <a:endParaRPr lang="en-US"/>
        </a:p>
      </dgm:t>
    </dgm:pt>
    <dgm:pt modelId="{AE67E465-A897-41C3-B28C-72A222BE01AD}" type="sibTrans" cxnId="{51A7349C-A617-4203-898D-99FB374C3D97}">
      <dgm:prSet/>
      <dgm:spPr/>
      <dgm:t>
        <a:bodyPr/>
        <a:lstStyle/>
        <a:p>
          <a:endParaRPr lang="en-US"/>
        </a:p>
      </dgm:t>
    </dgm:pt>
    <dgm:pt modelId="{53CABE5B-16D6-426B-A00F-4E798B8259D9}" type="pres">
      <dgm:prSet presAssocID="{A61E7ABB-0337-484B-AEC5-34D6AD763B10}" presName="Name0" presStyleCnt="0">
        <dgm:presLayoutVars>
          <dgm:chMax val="7"/>
          <dgm:chPref val="7"/>
          <dgm:dir/>
          <dgm:animLvl val="lvl"/>
        </dgm:presLayoutVars>
      </dgm:prSet>
      <dgm:spPr/>
    </dgm:pt>
    <dgm:pt modelId="{CCB29A53-B320-4715-A0D6-2537ABB996DB}" type="pres">
      <dgm:prSet presAssocID="{0E902332-05B4-4C34-962A-5C84F3F884BE}" presName="Accent1" presStyleCnt="0"/>
      <dgm:spPr/>
    </dgm:pt>
    <dgm:pt modelId="{51704047-F4E3-468B-AD3E-DCD5F9A2F424}" type="pres">
      <dgm:prSet presAssocID="{0E902332-05B4-4C34-962A-5C84F3F884BE}" presName="Accent" presStyleLbl="node1" presStyleIdx="0" presStyleCnt="3"/>
      <dgm:spPr/>
    </dgm:pt>
    <dgm:pt modelId="{A601E9DE-6995-4055-A24F-C1D143CB418D}" type="pres">
      <dgm:prSet presAssocID="{0E902332-05B4-4C34-962A-5C84F3F884BE}" presName="Parent1" presStyleLbl="revTx" presStyleIdx="0" presStyleCnt="3" custScaleX="122502" custScaleY="171223">
        <dgm:presLayoutVars>
          <dgm:chMax val="1"/>
          <dgm:chPref val="1"/>
          <dgm:bulletEnabled val="1"/>
        </dgm:presLayoutVars>
      </dgm:prSet>
      <dgm:spPr/>
    </dgm:pt>
    <dgm:pt modelId="{EE83732B-1A99-48C6-A75E-8929B5625189}" type="pres">
      <dgm:prSet presAssocID="{1C950A41-3119-415B-B98C-4F14CEB39861}" presName="Accent2" presStyleCnt="0"/>
      <dgm:spPr/>
    </dgm:pt>
    <dgm:pt modelId="{516903E8-F92D-466E-BA94-E1C93EF24414}" type="pres">
      <dgm:prSet presAssocID="{1C950A41-3119-415B-B98C-4F14CEB39861}" presName="Accent" presStyleLbl="node1" presStyleIdx="1" presStyleCnt="3"/>
      <dgm:spPr/>
    </dgm:pt>
    <dgm:pt modelId="{7D665EDD-9BDA-4884-B797-85A251F42A24}" type="pres">
      <dgm:prSet presAssocID="{1C950A41-3119-415B-B98C-4F14CEB39861}" presName="Parent2" presStyleLbl="revTx" presStyleIdx="1" presStyleCnt="3" custScaleX="108957" custScaleY="123015">
        <dgm:presLayoutVars>
          <dgm:chMax val="1"/>
          <dgm:chPref val="1"/>
          <dgm:bulletEnabled val="1"/>
        </dgm:presLayoutVars>
      </dgm:prSet>
      <dgm:spPr/>
    </dgm:pt>
    <dgm:pt modelId="{92C1BAE4-45E2-49ED-A542-CB445621D5C2}" type="pres">
      <dgm:prSet presAssocID="{B1D90EA2-2B66-4ACC-A8AD-A27FAF1C93F0}" presName="Accent3" presStyleCnt="0"/>
      <dgm:spPr/>
    </dgm:pt>
    <dgm:pt modelId="{D8A3F1A6-3F3A-4D3C-B0D9-AD81C6A9E0E8}" type="pres">
      <dgm:prSet presAssocID="{B1D90EA2-2B66-4ACC-A8AD-A27FAF1C93F0}" presName="Accent" presStyleLbl="node1" presStyleIdx="2" presStyleCnt="3"/>
      <dgm:spPr/>
    </dgm:pt>
    <dgm:pt modelId="{D9066DEA-0CA1-480C-935D-60767A40E778}" type="pres">
      <dgm:prSet presAssocID="{B1D90EA2-2B66-4ACC-A8AD-A27FAF1C93F0}" presName="Parent3" presStyleLbl="revTx" presStyleIdx="2" presStyleCnt="3">
        <dgm:presLayoutVars>
          <dgm:chMax val="1"/>
          <dgm:chPref val="1"/>
          <dgm:bulletEnabled val="1"/>
        </dgm:presLayoutVars>
      </dgm:prSet>
      <dgm:spPr/>
    </dgm:pt>
  </dgm:ptLst>
  <dgm:cxnLst>
    <dgm:cxn modelId="{7029693B-91EA-4352-B8BA-CD3F9B64A4EC}" srcId="{A61E7ABB-0337-484B-AEC5-34D6AD763B10}" destId="{1C950A41-3119-415B-B98C-4F14CEB39861}" srcOrd="1" destOrd="0" parTransId="{0D0ACCC7-D2DF-4E84-B3C7-8E3505C928B4}" sibTransId="{A117A84D-4ED2-4934-8595-D75DD0C7B472}"/>
    <dgm:cxn modelId="{06EC683E-0E86-4546-86F2-593E1055CFBE}" type="presOf" srcId="{B1D90EA2-2B66-4ACC-A8AD-A27FAF1C93F0}" destId="{D9066DEA-0CA1-480C-935D-60767A40E778}" srcOrd="0" destOrd="0" presId="urn:microsoft.com/office/officeart/2009/layout/CircleArrowProcess"/>
    <dgm:cxn modelId="{C5A4FD4D-9820-4CA8-A812-ACACFEB08D36}" type="presOf" srcId="{1C950A41-3119-415B-B98C-4F14CEB39861}" destId="{7D665EDD-9BDA-4884-B797-85A251F42A24}" srcOrd="0" destOrd="0" presId="urn:microsoft.com/office/officeart/2009/layout/CircleArrowProcess"/>
    <dgm:cxn modelId="{51A7349C-A617-4203-898D-99FB374C3D97}" srcId="{A61E7ABB-0337-484B-AEC5-34D6AD763B10}" destId="{B1D90EA2-2B66-4ACC-A8AD-A27FAF1C93F0}" srcOrd="2" destOrd="0" parTransId="{A64EC3BE-C282-4909-A65C-984F37F37059}" sibTransId="{AE67E465-A897-41C3-B28C-72A222BE01AD}"/>
    <dgm:cxn modelId="{4C6314C3-8A28-4A2A-BF5E-1239F03883CD}" type="presOf" srcId="{0E902332-05B4-4C34-962A-5C84F3F884BE}" destId="{A601E9DE-6995-4055-A24F-C1D143CB418D}" srcOrd="0" destOrd="0" presId="urn:microsoft.com/office/officeart/2009/layout/CircleArrowProcess"/>
    <dgm:cxn modelId="{2ACA8AE8-F2A4-4FE8-8CCD-D13774CCF01C}" srcId="{A61E7ABB-0337-484B-AEC5-34D6AD763B10}" destId="{0E902332-05B4-4C34-962A-5C84F3F884BE}" srcOrd="0" destOrd="0" parTransId="{675639DA-6774-4BE1-92D4-7D3FBF6DFB1C}" sibTransId="{9E56C7E8-BA55-43DE-9F0C-9EC0078C3E3B}"/>
    <dgm:cxn modelId="{75D617F6-47CF-4419-AA26-A27F7FDD4006}" type="presOf" srcId="{A61E7ABB-0337-484B-AEC5-34D6AD763B10}" destId="{53CABE5B-16D6-426B-A00F-4E798B8259D9}" srcOrd="0" destOrd="0" presId="urn:microsoft.com/office/officeart/2009/layout/CircleArrowProcess"/>
    <dgm:cxn modelId="{3D69574B-8EC0-4EAB-B485-F1DED67F321C}" type="presParOf" srcId="{53CABE5B-16D6-426B-A00F-4E798B8259D9}" destId="{CCB29A53-B320-4715-A0D6-2537ABB996DB}" srcOrd="0" destOrd="0" presId="urn:microsoft.com/office/officeart/2009/layout/CircleArrowProcess"/>
    <dgm:cxn modelId="{C704BE78-D372-48DF-9229-2D807AB49048}" type="presParOf" srcId="{CCB29A53-B320-4715-A0D6-2537ABB996DB}" destId="{51704047-F4E3-468B-AD3E-DCD5F9A2F424}" srcOrd="0" destOrd="0" presId="urn:microsoft.com/office/officeart/2009/layout/CircleArrowProcess"/>
    <dgm:cxn modelId="{35A96D71-94F3-454C-8AA5-753EF5482DE0}" type="presParOf" srcId="{53CABE5B-16D6-426B-A00F-4E798B8259D9}" destId="{A601E9DE-6995-4055-A24F-C1D143CB418D}" srcOrd="1" destOrd="0" presId="urn:microsoft.com/office/officeart/2009/layout/CircleArrowProcess"/>
    <dgm:cxn modelId="{2E7DB7FA-A201-4D0D-90D5-509EC4A4B1FC}" type="presParOf" srcId="{53CABE5B-16D6-426B-A00F-4E798B8259D9}" destId="{EE83732B-1A99-48C6-A75E-8929B5625189}" srcOrd="2" destOrd="0" presId="urn:microsoft.com/office/officeart/2009/layout/CircleArrowProcess"/>
    <dgm:cxn modelId="{2352216D-58CA-4F06-93FB-766BECBDABCF}" type="presParOf" srcId="{EE83732B-1A99-48C6-A75E-8929B5625189}" destId="{516903E8-F92D-466E-BA94-E1C93EF24414}" srcOrd="0" destOrd="0" presId="urn:microsoft.com/office/officeart/2009/layout/CircleArrowProcess"/>
    <dgm:cxn modelId="{44A20538-5A45-45F2-8956-7A49149AF2BF}" type="presParOf" srcId="{53CABE5B-16D6-426B-A00F-4E798B8259D9}" destId="{7D665EDD-9BDA-4884-B797-85A251F42A24}" srcOrd="3" destOrd="0" presId="urn:microsoft.com/office/officeart/2009/layout/CircleArrowProcess"/>
    <dgm:cxn modelId="{25000B6E-14EB-400E-B1D4-5BFE619105FC}" type="presParOf" srcId="{53CABE5B-16D6-426B-A00F-4E798B8259D9}" destId="{92C1BAE4-45E2-49ED-A542-CB445621D5C2}" srcOrd="4" destOrd="0" presId="urn:microsoft.com/office/officeart/2009/layout/CircleArrowProcess"/>
    <dgm:cxn modelId="{6868B60E-1D73-4B8E-8BE2-D2C99A6791C5}" type="presParOf" srcId="{92C1BAE4-45E2-49ED-A542-CB445621D5C2}" destId="{D8A3F1A6-3F3A-4D3C-B0D9-AD81C6A9E0E8}" srcOrd="0" destOrd="0" presId="urn:microsoft.com/office/officeart/2009/layout/CircleArrowProcess"/>
    <dgm:cxn modelId="{9A172EB6-67FF-4B69-9F1E-B567887D236C}" type="presParOf" srcId="{53CABE5B-16D6-426B-A00F-4E798B8259D9}" destId="{D9066DEA-0CA1-480C-935D-60767A40E778}" srcOrd="5" destOrd="0" presId="urn:microsoft.com/office/officeart/2009/layout/Circle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305C86-ACDA-4014-B3EE-C4A95717EC5D}" type="doc">
      <dgm:prSet loTypeId="urn:microsoft.com/office/officeart/2005/8/layout/chevron1" loCatId="process" qsTypeId="urn:microsoft.com/office/officeart/2005/8/quickstyle/simple1" qsCatId="simple" csTypeId="urn:microsoft.com/office/officeart/2005/8/colors/accent1_2" csCatId="accent1" phldr="1"/>
      <dgm:spPr/>
    </dgm:pt>
    <dgm:pt modelId="{13C63949-1E7F-4ADE-8666-1DCEDF18D76E}">
      <dgm:prSet phldrT="[Text]"/>
      <dgm:spPr>
        <a:noFill/>
        <a:ln>
          <a:solidFill>
            <a:schemeClr val="accent6">
              <a:lumMod val="40000"/>
              <a:lumOff val="60000"/>
            </a:schemeClr>
          </a:solidFill>
        </a:ln>
      </dgm:spPr>
      <dgm:t>
        <a:bodyPr/>
        <a:lstStyle/>
        <a:p>
          <a:r>
            <a:rPr lang="en-US" dirty="0">
              <a:solidFill>
                <a:schemeClr val="accent1"/>
              </a:solidFill>
            </a:rPr>
            <a:t>Register</a:t>
          </a:r>
        </a:p>
        <a:p>
          <a:r>
            <a:rPr lang="en-US" dirty="0">
              <a:solidFill>
                <a:schemeClr val="accent1"/>
              </a:solidFill>
            </a:rPr>
            <a:t>And</a:t>
          </a:r>
        </a:p>
        <a:p>
          <a:r>
            <a:rPr lang="en-US" dirty="0">
              <a:solidFill>
                <a:schemeClr val="accent1"/>
              </a:solidFill>
            </a:rPr>
            <a:t>Type of Fest</a:t>
          </a:r>
        </a:p>
      </dgm:t>
    </dgm:pt>
    <dgm:pt modelId="{F3F9C0D3-C10C-4EF0-B21B-16DCEED75705}" type="parTrans" cxnId="{0887D574-1738-4552-AACB-892AF969A383}">
      <dgm:prSet/>
      <dgm:spPr/>
      <dgm:t>
        <a:bodyPr/>
        <a:lstStyle/>
        <a:p>
          <a:endParaRPr lang="en-US"/>
        </a:p>
      </dgm:t>
    </dgm:pt>
    <dgm:pt modelId="{4B20542B-CE49-4383-A284-0D3C4D1C6FBA}" type="sibTrans" cxnId="{0887D574-1738-4552-AACB-892AF969A383}">
      <dgm:prSet/>
      <dgm:spPr/>
      <dgm:t>
        <a:bodyPr/>
        <a:lstStyle/>
        <a:p>
          <a:endParaRPr lang="en-US"/>
        </a:p>
      </dgm:t>
    </dgm:pt>
    <dgm:pt modelId="{EA7174C5-D739-4AA2-A00C-2848740EBACC}">
      <dgm:prSet phldrT="[Text]"/>
      <dgm:spPr>
        <a:noFill/>
        <a:ln>
          <a:solidFill>
            <a:schemeClr val="accent6">
              <a:lumMod val="40000"/>
              <a:lumOff val="60000"/>
            </a:schemeClr>
          </a:solidFill>
        </a:ln>
      </dgm:spPr>
      <dgm:t>
        <a:bodyPr/>
        <a:lstStyle/>
        <a:p>
          <a:r>
            <a:rPr lang="en-US" dirty="0">
              <a:solidFill>
                <a:schemeClr val="accent1"/>
              </a:solidFill>
            </a:rPr>
            <a:t>Events Information</a:t>
          </a:r>
        </a:p>
      </dgm:t>
    </dgm:pt>
    <dgm:pt modelId="{3568A1AF-04F2-44EB-B8CA-179083EA1D05}" type="parTrans" cxnId="{B2AC580B-1835-403C-99B4-3E76B55EEF06}">
      <dgm:prSet/>
      <dgm:spPr/>
      <dgm:t>
        <a:bodyPr/>
        <a:lstStyle/>
        <a:p>
          <a:endParaRPr lang="en-US"/>
        </a:p>
      </dgm:t>
    </dgm:pt>
    <dgm:pt modelId="{27873B9A-7DF9-4DA0-A685-DEA89D9B013D}" type="sibTrans" cxnId="{B2AC580B-1835-403C-99B4-3E76B55EEF06}">
      <dgm:prSet/>
      <dgm:spPr/>
      <dgm:t>
        <a:bodyPr/>
        <a:lstStyle/>
        <a:p>
          <a:endParaRPr lang="en-US"/>
        </a:p>
      </dgm:t>
    </dgm:pt>
    <dgm:pt modelId="{A4D0E263-6821-4F58-BFB1-6C81223F118A}">
      <dgm:prSet phldrT="[Text]" custT="1"/>
      <dgm:spPr>
        <a:noFill/>
        <a:ln>
          <a:solidFill>
            <a:schemeClr val="accent6">
              <a:lumMod val="40000"/>
              <a:lumOff val="60000"/>
            </a:schemeClr>
          </a:solidFill>
        </a:ln>
      </dgm:spPr>
      <dgm:t>
        <a:bodyPr/>
        <a:lstStyle/>
        <a:p>
          <a:r>
            <a:rPr lang="en-US" sz="1600" dirty="0">
              <a:solidFill>
                <a:schemeClr val="accent1"/>
              </a:solidFill>
            </a:rPr>
            <a:t>Coordinators Details</a:t>
          </a:r>
        </a:p>
        <a:p>
          <a:r>
            <a:rPr lang="en-US" sz="1600" dirty="0">
              <a:solidFill>
                <a:schemeClr val="accent1"/>
              </a:solidFill>
            </a:rPr>
            <a:t>And</a:t>
          </a:r>
        </a:p>
        <a:p>
          <a:r>
            <a:rPr lang="en-US" sz="1600" dirty="0">
              <a:solidFill>
                <a:schemeClr val="accent1"/>
              </a:solidFill>
            </a:rPr>
            <a:t>Fee Details</a:t>
          </a:r>
        </a:p>
      </dgm:t>
    </dgm:pt>
    <dgm:pt modelId="{E31FE99C-4313-4F75-877A-D74830B27F20}" type="parTrans" cxnId="{2ABBDC8C-E088-40D1-8C18-BA0EA06D63B0}">
      <dgm:prSet/>
      <dgm:spPr/>
      <dgm:t>
        <a:bodyPr/>
        <a:lstStyle/>
        <a:p>
          <a:endParaRPr lang="en-US"/>
        </a:p>
      </dgm:t>
    </dgm:pt>
    <dgm:pt modelId="{3173D70C-953F-4218-A991-0BCDB7DBADE6}" type="sibTrans" cxnId="{2ABBDC8C-E088-40D1-8C18-BA0EA06D63B0}">
      <dgm:prSet/>
      <dgm:spPr/>
      <dgm:t>
        <a:bodyPr/>
        <a:lstStyle/>
        <a:p>
          <a:endParaRPr lang="en-US"/>
        </a:p>
      </dgm:t>
    </dgm:pt>
    <dgm:pt modelId="{CC9DD483-8308-44AC-8878-A824D695D84D}" type="pres">
      <dgm:prSet presAssocID="{1D305C86-ACDA-4014-B3EE-C4A95717EC5D}" presName="Name0" presStyleCnt="0">
        <dgm:presLayoutVars>
          <dgm:dir/>
          <dgm:animLvl val="lvl"/>
          <dgm:resizeHandles val="exact"/>
        </dgm:presLayoutVars>
      </dgm:prSet>
      <dgm:spPr/>
    </dgm:pt>
    <dgm:pt modelId="{76D3F004-1398-4639-B1CF-0A150FC53A56}" type="pres">
      <dgm:prSet presAssocID="{13C63949-1E7F-4ADE-8666-1DCEDF18D76E}" presName="parTxOnly" presStyleLbl="node1" presStyleIdx="0" presStyleCnt="3" custScaleY="137467">
        <dgm:presLayoutVars>
          <dgm:chMax val="0"/>
          <dgm:chPref val="0"/>
          <dgm:bulletEnabled val="1"/>
        </dgm:presLayoutVars>
      </dgm:prSet>
      <dgm:spPr/>
    </dgm:pt>
    <dgm:pt modelId="{E0451284-6A54-4325-95F2-762AF39E18D7}" type="pres">
      <dgm:prSet presAssocID="{4B20542B-CE49-4383-A284-0D3C4D1C6FBA}" presName="parTxOnlySpace" presStyleCnt="0"/>
      <dgm:spPr/>
    </dgm:pt>
    <dgm:pt modelId="{2A44D58B-4CFE-4166-9A30-B9A9BA85905D}" type="pres">
      <dgm:prSet presAssocID="{EA7174C5-D739-4AA2-A00C-2848740EBACC}" presName="parTxOnly" presStyleLbl="node1" presStyleIdx="1" presStyleCnt="3" custScaleY="142925">
        <dgm:presLayoutVars>
          <dgm:chMax val="0"/>
          <dgm:chPref val="0"/>
          <dgm:bulletEnabled val="1"/>
        </dgm:presLayoutVars>
      </dgm:prSet>
      <dgm:spPr/>
    </dgm:pt>
    <dgm:pt modelId="{6EEF86EB-379E-40BD-9198-F03A755CA677}" type="pres">
      <dgm:prSet presAssocID="{27873B9A-7DF9-4DA0-A685-DEA89D9B013D}" presName="parTxOnlySpace" presStyleCnt="0"/>
      <dgm:spPr/>
    </dgm:pt>
    <dgm:pt modelId="{818D779D-FBA3-442B-9616-4B1FA49BBB0D}" type="pres">
      <dgm:prSet presAssocID="{A4D0E263-6821-4F58-BFB1-6C81223F118A}" presName="parTxOnly" presStyleLbl="node1" presStyleIdx="2" presStyleCnt="3" custScaleY="147018">
        <dgm:presLayoutVars>
          <dgm:chMax val="0"/>
          <dgm:chPref val="0"/>
          <dgm:bulletEnabled val="1"/>
        </dgm:presLayoutVars>
      </dgm:prSet>
      <dgm:spPr/>
    </dgm:pt>
  </dgm:ptLst>
  <dgm:cxnLst>
    <dgm:cxn modelId="{B2AC580B-1835-403C-99B4-3E76B55EEF06}" srcId="{1D305C86-ACDA-4014-B3EE-C4A95717EC5D}" destId="{EA7174C5-D739-4AA2-A00C-2848740EBACC}" srcOrd="1" destOrd="0" parTransId="{3568A1AF-04F2-44EB-B8CA-179083EA1D05}" sibTransId="{27873B9A-7DF9-4DA0-A685-DEA89D9B013D}"/>
    <dgm:cxn modelId="{A69AFA1D-C9EF-4E22-9D56-57E61B2799C6}" type="presOf" srcId="{EA7174C5-D739-4AA2-A00C-2848740EBACC}" destId="{2A44D58B-4CFE-4166-9A30-B9A9BA85905D}" srcOrd="0" destOrd="0" presId="urn:microsoft.com/office/officeart/2005/8/layout/chevron1"/>
    <dgm:cxn modelId="{98EFD471-5446-475E-B1BC-3B7FBF1C3C2A}" type="presOf" srcId="{1D305C86-ACDA-4014-B3EE-C4A95717EC5D}" destId="{CC9DD483-8308-44AC-8878-A824D695D84D}" srcOrd="0" destOrd="0" presId="urn:microsoft.com/office/officeart/2005/8/layout/chevron1"/>
    <dgm:cxn modelId="{0887D574-1738-4552-AACB-892AF969A383}" srcId="{1D305C86-ACDA-4014-B3EE-C4A95717EC5D}" destId="{13C63949-1E7F-4ADE-8666-1DCEDF18D76E}" srcOrd="0" destOrd="0" parTransId="{F3F9C0D3-C10C-4EF0-B21B-16DCEED75705}" sibTransId="{4B20542B-CE49-4383-A284-0D3C4D1C6FBA}"/>
    <dgm:cxn modelId="{FA735C85-B7D4-4EAB-A69A-2FD7D2B1CC99}" type="presOf" srcId="{13C63949-1E7F-4ADE-8666-1DCEDF18D76E}" destId="{76D3F004-1398-4639-B1CF-0A150FC53A56}" srcOrd="0" destOrd="0" presId="urn:microsoft.com/office/officeart/2005/8/layout/chevron1"/>
    <dgm:cxn modelId="{2ABBDC8C-E088-40D1-8C18-BA0EA06D63B0}" srcId="{1D305C86-ACDA-4014-B3EE-C4A95717EC5D}" destId="{A4D0E263-6821-4F58-BFB1-6C81223F118A}" srcOrd="2" destOrd="0" parTransId="{E31FE99C-4313-4F75-877A-D74830B27F20}" sibTransId="{3173D70C-953F-4218-A991-0BCDB7DBADE6}"/>
    <dgm:cxn modelId="{8D1396E3-B1AD-457B-A42F-C944B20DA9F9}" type="presOf" srcId="{A4D0E263-6821-4F58-BFB1-6C81223F118A}" destId="{818D779D-FBA3-442B-9616-4B1FA49BBB0D}" srcOrd="0" destOrd="0" presId="urn:microsoft.com/office/officeart/2005/8/layout/chevron1"/>
    <dgm:cxn modelId="{E9D88B99-2375-4CB5-8CA8-BE07C190D61B}" type="presParOf" srcId="{CC9DD483-8308-44AC-8878-A824D695D84D}" destId="{76D3F004-1398-4639-B1CF-0A150FC53A56}" srcOrd="0" destOrd="0" presId="urn:microsoft.com/office/officeart/2005/8/layout/chevron1"/>
    <dgm:cxn modelId="{F3DBD2FD-3991-497E-A5B0-1F698C981F0B}" type="presParOf" srcId="{CC9DD483-8308-44AC-8878-A824D695D84D}" destId="{E0451284-6A54-4325-95F2-762AF39E18D7}" srcOrd="1" destOrd="0" presId="urn:microsoft.com/office/officeart/2005/8/layout/chevron1"/>
    <dgm:cxn modelId="{0E95F7E0-B0CB-44CB-A119-ED8EDEA1A4A4}" type="presParOf" srcId="{CC9DD483-8308-44AC-8878-A824D695D84D}" destId="{2A44D58B-4CFE-4166-9A30-B9A9BA85905D}" srcOrd="2" destOrd="0" presId="urn:microsoft.com/office/officeart/2005/8/layout/chevron1"/>
    <dgm:cxn modelId="{95E585C1-C7C8-4A95-84A9-FEF747BC83F4}" type="presParOf" srcId="{CC9DD483-8308-44AC-8878-A824D695D84D}" destId="{6EEF86EB-379E-40BD-9198-F03A755CA677}" srcOrd="3" destOrd="0" presId="urn:microsoft.com/office/officeart/2005/8/layout/chevron1"/>
    <dgm:cxn modelId="{56F5848D-2259-4905-BCF6-FD29F65DA664}" type="presParOf" srcId="{CC9DD483-8308-44AC-8878-A824D695D84D}" destId="{818D779D-FBA3-442B-9616-4B1FA49BBB0D}" srcOrd="4"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175F5A-E97B-418E-8648-A7F86B4E7365}" type="doc">
      <dgm:prSet loTypeId="urn:microsoft.com/office/officeart/2005/8/layout/hChevron3" loCatId="process" qsTypeId="urn:microsoft.com/office/officeart/2005/8/quickstyle/simple1" qsCatId="simple" csTypeId="urn:microsoft.com/office/officeart/2005/8/colors/accent1_2" csCatId="accent1" phldr="1"/>
      <dgm:spPr/>
    </dgm:pt>
    <dgm:pt modelId="{D0117652-A86D-45F0-B205-1DE908921C31}">
      <dgm:prSet phldrT="[Text]" custT="1"/>
      <dgm:spPr>
        <a:noFill/>
        <a:ln>
          <a:solidFill>
            <a:schemeClr val="accent6">
              <a:lumMod val="40000"/>
              <a:lumOff val="60000"/>
            </a:schemeClr>
          </a:solidFill>
        </a:ln>
      </dgm:spPr>
      <dgm:t>
        <a:bodyPr/>
        <a:lstStyle/>
        <a:p>
          <a:r>
            <a:rPr lang="en-US" sz="2800" dirty="0">
              <a:solidFill>
                <a:schemeClr val="accent1"/>
              </a:solidFill>
            </a:rPr>
            <a:t>Participants Information</a:t>
          </a:r>
        </a:p>
      </dgm:t>
    </dgm:pt>
    <dgm:pt modelId="{106B5D8E-AEC8-4B5B-A385-95462F428A78}" type="parTrans" cxnId="{75D59C0C-F5B2-472D-A6ED-5279D7D8930C}">
      <dgm:prSet/>
      <dgm:spPr/>
      <dgm:t>
        <a:bodyPr/>
        <a:lstStyle/>
        <a:p>
          <a:endParaRPr lang="en-US"/>
        </a:p>
      </dgm:t>
    </dgm:pt>
    <dgm:pt modelId="{F8A2B5D0-4775-4B6E-8E39-42030EB1E352}" type="sibTrans" cxnId="{75D59C0C-F5B2-472D-A6ED-5279D7D8930C}">
      <dgm:prSet/>
      <dgm:spPr/>
      <dgm:t>
        <a:bodyPr/>
        <a:lstStyle/>
        <a:p>
          <a:endParaRPr lang="en-US"/>
        </a:p>
      </dgm:t>
    </dgm:pt>
    <dgm:pt modelId="{FC25B52D-666E-492C-B9CD-9BAF2FFF1BA7}">
      <dgm:prSet phldrT="[Text]" custT="1"/>
      <dgm:spPr>
        <a:noFill/>
        <a:ln>
          <a:solidFill>
            <a:schemeClr val="accent6">
              <a:lumMod val="40000"/>
              <a:lumOff val="60000"/>
            </a:schemeClr>
          </a:solidFill>
        </a:ln>
      </dgm:spPr>
      <dgm:t>
        <a:bodyPr/>
        <a:lstStyle/>
        <a:p>
          <a:r>
            <a:rPr lang="en-US" sz="2800" dirty="0">
              <a:solidFill>
                <a:schemeClr val="accent1"/>
              </a:solidFill>
            </a:rPr>
            <a:t>Participation in various events</a:t>
          </a:r>
        </a:p>
      </dgm:t>
    </dgm:pt>
    <dgm:pt modelId="{18478761-8EB8-4A63-AD07-49F6F41EC7AE}" type="sibTrans" cxnId="{AB4FC183-4862-4CF0-AB03-5D96C6D20538}">
      <dgm:prSet/>
      <dgm:spPr/>
      <dgm:t>
        <a:bodyPr/>
        <a:lstStyle/>
        <a:p>
          <a:endParaRPr lang="en-US"/>
        </a:p>
      </dgm:t>
    </dgm:pt>
    <dgm:pt modelId="{D2A1EDB2-10BB-455E-B428-5EC9D09642AE}" type="parTrans" cxnId="{AB4FC183-4862-4CF0-AB03-5D96C6D20538}">
      <dgm:prSet/>
      <dgm:spPr/>
      <dgm:t>
        <a:bodyPr/>
        <a:lstStyle/>
        <a:p>
          <a:endParaRPr lang="en-US"/>
        </a:p>
      </dgm:t>
    </dgm:pt>
    <dgm:pt modelId="{F499A26F-45DF-44A4-9D81-884B4E1B39D6}" type="pres">
      <dgm:prSet presAssocID="{E4175F5A-E97B-418E-8648-A7F86B4E7365}" presName="Name0" presStyleCnt="0">
        <dgm:presLayoutVars>
          <dgm:dir/>
          <dgm:resizeHandles val="exact"/>
        </dgm:presLayoutVars>
      </dgm:prSet>
      <dgm:spPr/>
    </dgm:pt>
    <dgm:pt modelId="{0F2CA4B9-7AA7-4274-8A18-51B3C92B3E05}" type="pres">
      <dgm:prSet presAssocID="{D0117652-A86D-45F0-B205-1DE908921C31}" presName="parTxOnly" presStyleLbl="node1" presStyleIdx="0" presStyleCnt="2">
        <dgm:presLayoutVars>
          <dgm:bulletEnabled val="1"/>
        </dgm:presLayoutVars>
      </dgm:prSet>
      <dgm:spPr/>
    </dgm:pt>
    <dgm:pt modelId="{C8C85141-F577-4697-96C5-4B28DEECB47C}" type="pres">
      <dgm:prSet presAssocID="{F8A2B5D0-4775-4B6E-8E39-42030EB1E352}" presName="parSpace" presStyleCnt="0"/>
      <dgm:spPr/>
    </dgm:pt>
    <dgm:pt modelId="{14A3F2F9-3279-482B-B2AE-A8D7E99B63A6}" type="pres">
      <dgm:prSet presAssocID="{FC25B52D-666E-492C-B9CD-9BAF2FFF1BA7}" presName="parTxOnly" presStyleLbl="node1" presStyleIdx="1" presStyleCnt="2">
        <dgm:presLayoutVars>
          <dgm:bulletEnabled val="1"/>
        </dgm:presLayoutVars>
      </dgm:prSet>
      <dgm:spPr/>
    </dgm:pt>
  </dgm:ptLst>
  <dgm:cxnLst>
    <dgm:cxn modelId="{75D59C0C-F5B2-472D-A6ED-5279D7D8930C}" srcId="{E4175F5A-E97B-418E-8648-A7F86B4E7365}" destId="{D0117652-A86D-45F0-B205-1DE908921C31}" srcOrd="0" destOrd="0" parTransId="{106B5D8E-AEC8-4B5B-A385-95462F428A78}" sibTransId="{F8A2B5D0-4775-4B6E-8E39-42030EB1E352}"/>
    <dgm:cxn modelId="{3C1D9767-E180-4B4D-9DC7-28F1C53B1CD7}" type="presOf" srcId="{D0117652-A86D-45F0-B205-1DE908921C31}" destId="{0F2CA4B9-7AA7-4274-8A18-51B3C92B3E05}" srcOrd="0" destOrd="0" presId="urn:microsoft.com/office/officeart/2005/8/layout/hChevron3"/>
    <dgm:cxn modelId="{AB4FC183-4862-4CF0-AB03-5D96C6D20538}" srcId="{E4175F5A-E97B-418E-8648-A7F86B4E7365}" destId="{FC25B52D-666E-492C-B9CD-9BAF2FFF1BA7}" srcOrd="1" destOrd="0" parTransId="{D2A1EDB2-10BB-455E-B428-5EC9D09642AE}" sibTransId="{18478761-8EB8-4A63-AD07-49F6F41EC7AE}"/>
    <dgm:cxn modelId="{15650090-097E-40F6-A533-FFD39172E01C}" type="presOf" srcId="{E4175F5A-E97B-418E-8648-A7F86B4E7365}" destId="{F499A26F-45DF-44A4-9D81-884B4E1B39D6}" srcOrd="0" destOrd="0" presId="urn:microsoft.com/office/officeart/2005/8/layout/hChevron3"/>
    <dgm:cxn modelId="{184994EA-6670-4743-B429-A4E9B4116075}" type="presOf" srcId="{FC25B52D-666E-492C-B9CD-9BAF2FFF1BA7}" destId="{14A3F2F9-3279-482B-B2AE-A8D7E99B63A6}" srcOrd="0" destOrd="0" presId="urn:microsoft.com/office/officeart/2005/8/layout/hChevron3"/>
    <dgm:cxn modelId="{23F1B519-C98F-4D0F-AD07-439C2AFDDC19}" type="presParOf" srcId="{F499A26F-45DF-44A4-9D81-884B4E1B39D6}" destId="{0F2CA4B9-7AA7-4274-8A18-51B3C92B3E05}" srcOrd="0" destOrd="0" presId="urn:microsoft.com/office/officeart/2005/8/layout/hChevron3"/>
    <dgm:cxn modelId="{B9B3F5C3-4613-41F4-AB8F-12D0B655598F}" type="presParOf" srcId="{F499A26F-45DF-44A4-9D81-884B4E1B39D6}" destId="{C8C85141-F577-4697-96C5-4B28DEECB47C}" srcOrd="1" destOrd="0" presId="urn:microsoft.com/office/officeart/2005/8/layout/hChevron3"/>
    <dgm:cxn modelId="{EBFAC40A-BDF4-4DF1-A163-9E3BA70FBC8E}" type="presParOf" srcId="{F499A26F-45DF-44A4-9D81-884B4E1B39D6}" destId="{14A3F2F9-3279-482B-B2AE-A8D7E99B63A6}" srcOrd="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571D08E-4083-4969-88C4-4F0AAD204125}" type="doc">
      <dgm:prSet loTypeId="urn:microsoft.com/office/officeart/2005/8/layout/venn3" loCatId="relationship" qsTypeId="urn:microsoft.com/office/officeart/2005/8/quickstyle/3d1" qsCatId="3D" csTypeId="urn:microsoft.com/office/officeart/2005/8/colors/accent5_2" csCatId="accent5" phldr="1"/>
      <dgm:spPr/>
      <dgm:t>
        <a:bodyPr/>
        <a:lstStyle/>
        <a:p>
          <a:endParaRPr lang="en-US"/>
        </a:p>
      </dgm:t>
    </dgm:pt>
    <dgm:pt modelId="{58FE6F30-8F4F-4F10-BAEA-5DCC6B1E567D}">
      <dgm:prSet phldrT="[Text]" custT="1"/>
      <dgm:spPr>
        <a:solidFill>
          <a:schemeClr val="accent1">
            <a:lumMod val="75000"/>
            <a:alpha val="50000"/>
          </a:schemeClr>
        </a:solidFill>
      </dgm:spPr>
      <dgm:t>
        <a:bodyPr/>
        <a:lstStyle/>
        <a:p>
          <a:r>
            <a:rPr lang="en-IN" sz="3600" dirty="0"/>
            <a:t>E-R Diagrams</a:t>
          </a:r>
          <a:endParaRPr lang="en-US" sz="3600" dirty="0"/>
        </a:p>
      </dgm:t>
    </dgm:pt>
    <dgm:pt modelId="{11D8AD35-529F-4187-AE44-2D997D1AC28A}" type="parTrans" cxnId="{E3F517CC-57EA-4DAF-ACC0-B22319D027F3}">
      <dgm:prSet/>
      <dgm:spPr/>
      <dgm:t>
        <a:bodyPr/>
        <a:lstStyle/>
        <a:p>
          <a:endParaRPr lang="en-US"/>
        </a:p>
      </dgm:t>
    </dgm:pt>
    <dgm:pt modelId="{FC6BA904-AB56-42EB-94D6-05F46276568E}" type="sibTrans" cxnId="{E3F517CC-57EA-4DAF-ACC0-B22319D027F3}">
      <dgm:prSet/>
      <dgm:spPr/>
      <dgm:t>
        <a:bodyPr/>
        <a:lstStyle/>
        <a:p>
          <a:endParaRPr lang="en-US"/>
        </a:p>
      </dgm:t>
    </dgm:pt>
    <dgm:pt modelId="{52E9EFC5-ECFC-4699-9B38-99D209551EDF}">
      <dgm:prSet phldrT="[Text]" custT="1"/>
      <dgm:spPr>
        <a:solidFill>
          <a:schemeClr val="accent1">
            <a:lumMod val="75000"/>
            <a:alpha val="50000"/>
          </a:schemeClr>
        </a:solidFill>
      </dgm:spPr>
      <dgm:t>
        <a:bodyPr/>
        <a:lstStyle/>
        <a:p>
          <a:r>
            <a:rPr lang="en-IN" sz="3600" dirty="0"/>
            <a:t>Database Designing</a:t>
          </a:r>
          <a:endParaRPr lang="en-US" sz="3600" dirty="0"/>
        </a:p>
      </dgm:t>
    </dgm:pt>
    <dgm:pt modelId="{20C1F787-3103-4B27-83A2-ED8915C27A29}" type="parTrans" cxnId="{3E460F4D-72C0-4C78-9A9B-577E32FAD24A}">
      <dgm:prSet/>
      <dgm:spPr/>
      <dgm:t>
        <a:bodyPr/>
        <a:lstStyle/>
        <a:p>
          <a:endParaRPr lang="en-US"/>
        </a:p>
      </dgm:t>
    </dgm:pt>
    <dgm:pt modelId="{3039CDBB-6445-4845-90C3-12413145200F}" type="sibTrans" cxnId="{3E460F4D-72C0-4C78-9A9B-577E32FAD24A}">
      <dgm:prSet/>
      <dgm:spPr/>
      <dgm:t>
        <a:bodyPr/>
        <a:lstStyle/>
        <a:p>
          <a:endParaRPr lang="en-US"/>
        </a:p>
      </dgm:t>
    </dgm:pt>
    <dgm:pt modelId="{7D1C4707-9717-40A1-B423-639D8F0DEC05}">
      <dgm:prSet phldrT="[Text]" custT="1"/>
      <dgm:spPr>
        <a:solidFill>
          <a:schemeClr val="accent1">
            <a:lumMod val="75000"/>
            <a:alpha val="50000"/>
          </a:schemeClr>
        </a:solidFill>
      </dgm:spPr>
      <dgm:t>
        <a:bodyPr/>
        <a:lstStyle/>
        <a:p>
          <a:r>
            <a:rPr lang="en-US" sz="3400" dirty="0"/>
            <a:t>Constraints</a:t>
          </a:r>
        </a:p>
      </dgm:t>
    </dgm:pt>
    <dgm:pt modelId="{443B79DB-7433-4560-9FC2-D37E16C32ACD}" type="parTrans" cxnId="{4E1A20A8-1CA6-462E-870E-3AD9E7123B0B}">
      <dgm:prSet/>
      <dgm:spPr/>
      <dgm:t>
        <a:bodyPr/>
        <a:lstStyle/>
        <a:p>
          <a:endParaRPr lang="en-US"/>
        </a:p>
      </dgm:t>
    </dgm:pt>
    <dgm:pt modelId="{6F1BE3BF-54FA-465B-917C-C576B9256F5F}" type="sibTrans" cxnId="{4E1A20A8-1CA6-462E-870E-3AD9E7123B0B}">
      <dgm:prSet/>
      <dgm:spPr/>
      <dgm:t>
        <a:bodyPr/>
        <a:lstStyle/>
        <a:p>
          <a:endParaRPr lang="en-US"/>
        </a:p>
      </dgm:t>
    </dgm:pt>
    <dgm:pt modelId="{5737BF5E-A249-4A1C-91C3-40652B1005AF}">
      <dgm:prSet phldrT="[Text]" custT="1"/>
      <dgm:spPr>
        <a:solidFill>
          <a:schemeClr val="accent1">
            <a:lumMod val="75000"/>
            <a:alpha val="50000"/>
          </a:schemeClr>
        </a:solidFill>
      </dgm:spPr>
      <dgm:t>
        <a:bodyPr/>
        <a:lstStyle/>
        <a:p>
          <a:r>
            <a:rPr lang="en-US" sz="3200" dirty="0"/>
            <a:t>SQL Queries</a:t>
          </a:r>
        </a:p>
      </dgm:t>
    </dgm:pt>
    <dgm:pt modelId="{5E804658-AD98-4C50-B92E-79378122589E}" type="parTrans" cxnId="{5FC29F08-1D38-4AB9-91FA-56B8F1395EA7}">
      <dgm:prSet/>
      <dgm:spPr/>
      <dgm:t>
        <a:bodyPr/>
        <a:lstStyle/>
        <a:p>
          <a:endParaRPr lang="en-US"/>
        </a:p>
      </dgm:t>
    </dgm:pt>
    <dgm:pt modelId="{D2F060B9-9F1D-489A-8A22-66BDFA3A610A}" type="sibTrans" cxnId="{5FC29F08-1D38-4AB9-91FA-56B8F1395EA7}">
      <dgm:prSet/>
      <dgm:spPr/>
      <dgm:t>
        <a:bodyPr/>
        <a:lstStyle/>
        <a:p>
          <a:endParaRPr lang="en-US"/>
        </a:p>
      </dgm:t>
    </dgm:pt>
    <dgm:pt modelId="{79B9A28C-1195-4A71-9247-7D2DE749035F}" type="pres">
      <dgm:prSet presAssocID="{4571D08E-4083-4969-88C4-4F0AAD204125}" presName="Name0" presStyleCnt="0">
        <dgm:presLayoutVars>
          <dgm:dir/>
          <dgm:resizeHandles val="exact"/>
        </dgm:presLayoutVars>
      </dgm:prSet>
      <dgm:spPr/>
    </dgm:pt>
    <dgm:pt modelId="{7A98A462-677C-4CC3-B4EC-F8B8E4C0C7CD}" type="pres">
      <dgm:prSet presAssocID="{58FE6F30-8F4F-4F10-BAEA-5DCC6B1E567D}" presName="Name5" presStyleLbl="vennNode1" presStyleIdx="0" presStyleCnt="4" custLinFactNeighborX="-498" custLinFactNeighborY="583">
        <dgm:presLayoutVars>
          <dgm:bulletEnabled val="1"/>
        </dgm:presLayoutVars>
      </dgm:prSet>
      <dgm:spPr/>
    </dgm:pt>
    <dgm:pt modelId="{5DA5098D-B4AE-45D0-AAF4-3197167A0450}" type="pres">
      <dgm:prSet presAssocID="{FC6BA904-AB56-42EB-94D6-05F46276568E}" presName="space" presStyleCnt="0"/>
      <dgm:spPr/>
    </dgm:pt>
    <dgm:pt modelId="{7BDED68B-3A40-41C0-B76B-240CD3C10067}" type="pres">
      <dgm:prSet presAssocID="{52E9EFC5-ECFC-4699-9B38-99D209551EDF}" presName="Name5" presStyleLbl="vennNode1" presStyleIdx="1" presStyleCnt="4">
        <dgm:presLayoutVars>
          <dgm:bulletEnabled val="1"/>
        </dgm:presLayoutVars>
      </dgm:prSet>
      <dgm:spPr/>
    </dgm:pt>
    <dgm:pt modelId="{FD669AF2-69EF-4FC5-9697-1D9EF801C74A}" type="pres">
      <dgm:prSet presAssocID="{3039CDBB-6445-4845-90C3-12413145200F}" presName="space" presStyleCnt="0"/>
      <dgm:spPr/>
    </dgm:pt>
    <dgm:pt modelId="{D243EC2C-583C-458F-8F95-45FCFD8E7AB2}" type="pres">
      <dgm:prSet presAssocID="{7D1C4707-9717-40A1-B423-639D8F0DEC05}" presName="Name5" presStyleLbl="vennNode1" presStyleIdx="2" presStyleCnt="4" custScaleX="98294" custLinFactNeighborX="5277" custLinFactNeighborY="994">
        <dgm:presLayoutVars>
          <dgm:bulletEnabled val="1"/>
        </dgm:presLayoutVars>
      </dgm:prSet>
      <dgm:spPr/>
    </dgm:pt>
    <dgm:pt modelId="{2DE45A6C-411A-4B84-94E9-046DCF53CD19}" type="pres">
      <dgm:prSet presAssocID="{6F1BE3BF-54FA-465B-917C-C576B9256F5F}" presName="space" presStyleCnt="0"/>
      <dgm:spPr/>
    </dgm:pt>
    <dgm:pt modelId="{EA078495-9EB9-48F8-9B50-1F15BA4A8D0D}" type="pres">
      <dgm:prSet presAssocID="{5737BF5E-A249-4A1C-91C3-40652B1005AF}" presName="Name5" presStyleLbl="vennNode1" presStyleIdx="3" presStyleCnt="4" custLinFactNeighborX="14824" custLinFactNeighborY="778">
        <dgm:presLayoutVars>
          <dgm:bulletEnabled val="1"/>
        </dgm:presLayoutVars>
      </dgm:prSet>
      <dgm:spPr/>
    </dgm:pt>
  </dgm:ptLst>
  <dgm:cxnLst>
    <dgm:cxn modelId="{5FC29F08-1D38-4AB9-91FA-56B8F1395EA7}" srcId="{4571D08E-4083-4969-88C4-4F0AAD204125}" destId="{5737BF5E-A249-4A1C-91C3-40652B1005AF}" srcOrd="3" destOrd="0" parTransId="{5E804658-AD98-4C50-B92E-79378122589E}" sibTransId="{D2F060B9-9F1D-489A-8A22-66BDFA3A610A}"/>
    <dgm:cxn modelId="{FE20E80B-5BBA-4F54-AE92-0CD88E6C64BC}" type="presOf" srcId="{58FE6F30-8F4F-4F10-BAEA-5DCC6B1E567D}" destId="{7A98A462-677C-4CC3-B4EC-F8B8E4C0C7CD}" srcOrd="0" destOrd="0" presId="urn:microsoft.com/office/officeart/2005/8/layout/venn3"/>
    <dgm:cxn modelId="{777EF729-382D-4C59-BEDE-27706B8D62FF}" type="presOf" srcId="{5737BF5E-A249-4A1C-91C3-40652B1005AF}" destId="{EA078495-9EB9-48F8-9B50-1F15BA4A8D0D}" srcOrd="0" destOrd="0" presId="urn:microsoft.com/office/officeart/2005/8/layout/venn3"/>
    <dgm:cxn modelId="{CECF713E-9F39-4A5E-B641-D2D9CDEBD182}" type="presOf" srcId="{52E9EFC5-ECFC-4699-9B38-99D209551EDF}" destId="{7BDED68B-3A40-41C0-B76B-240CD3C10067}" srcOrd="0" destOrd="0" presId="urn:microsoft.com/office/officeart/2005/8/layout/venn3"/>
    <dgm:cxn modelId="{3E460F4D-72C0-4C78-9A9B-577E32FAD24A}" srcId="{4571D08E-4083-4969-88C4-4F0AAD204125}" destId="{52E9EFC5-ECFC-4699-9B38-99D209551EDF}" srcOrd="1" destOrd="0" parTransId="{20C1F787-3103-4B27-83A2-ED8915C27A29}" sibTransId="{3039CDBB-6445-4845-90C3-12413145200F}"/>
    <dgm:cxn modelId="{84A8CD9E-355C-46AD-ABF6-EE048A67F83C}" type="presOf" srcId="{4571D08E-4083-4969-88C4-4F0AAD204125}" destId="{79B9A28C-1195-4A71-9247-7D2DE749035F}" srcOrd="0" destOrd="0" presId="urn:microsoft.com/office/officeart/2005/8/layout/venn3"/>
    <dgm:cxn modelId="{4E1A20A8-1CA6-462E-870E-3AD9E7123B0B}" srcId="{4571D08E-4083-4969-88C4-4F0AAD204125}" destId="{7D1C4707-9717-40A1-B423-639D8F0DEC05}" srcOrd="2" destOrd="0" parTransId="{443B79DB-7433-4560-9FC2-D37E16C32ACD}" sibTransId="{6F1BE3BF-54FA-465B-917C-C576B9256F5F}"/>
    <dgm:cxn modelId="{E3F517CC-57EA-4DAF-ACC0-B22319D027F3}" srcId="{4571D08E-4083-4969-88C4-4F0AAD204125}" destId="{58FE6F30-8F4F-4F10-BAEA-5DCC6B1E567D}" srcOrd="0" destOrd="0" parTransId="{11D8AD35-529F-4187-AE44-2D997D1AC28A}" sibTransId="{FC6BA904-AB56-42EB-94D6-05F46276568E}"/>
    <dgm:cxn modelId="{8DE1B8E2-9D99-4977-A749-6783A6CE2944}" type="presOf" srcId="{7D1C4707-9717-40A1-B423-639D8F0DEC05}" destId="{D243EC2C-583C-458F-8F95-45FCFD8E7AB2}" srcOrd="0" destOrd="0" presId="urn:microsoft.com/office/officeart/2005/8/layout/venn3"/>
    <dgm:cxn modelId="{BB8F6D6A-A0FF-4448-95B3-D41798A058DF}" type="presParOf" srcId="{79B9A28C-1195-4A71-9247-7D2DE749035F}" destId="{7A98A462-677C-4CC3-B4EC-F8B8E4C0C7CD}" srcOrd="0" destOrd="0" presId="urn:microsoft.com/office/officeart/2005/8/layout/venn3"/>
    <dgm:cxn modelId="{88FCB54F-FA30-4482-B2A3-6E2122B4679E}" type="presParOf" srcId="{79B9A28C-1195-4A71-9247-7D2DE749035F}" destId="{5DA5098D-B4AE-45D0-AAF4-3197167A0450}" srcOrd="1" destOrd="0" presId="urn:microsoft.com/office/officeart/2005/8/layout/venn3"/>
    <dgm:cxn modelId="{2B7AF959-2691-4311-870E-A2A68FB60850}" type="presParOf" srcId="{79B9A28C-1195-4A71-9247-7D2DE749035F}" destId="{7BDED68B-3A40-41C0-B76B-240CD3C10067}" srcOrd="2" destOrd="0" presId="urn:microsoft.com/office/officeart/2005/8/layout/venn3"/>
    <dgm:cxn modelId="{E8C5AFE8-AA5C-4E95-8EEC-C5EE627E25E4}" type="presParOf" srcId="{79B9A28C-1195-4A71-9247-7D2DE749035F}" destId="{FD669AF2-69EF-4FC5-9697-1D9EF801C74A}" srcOrd="3" destOrd="0" presId="urn:microsoft.com/office/officeart/2005/8/layout/venn3"/>
    <dgm:cxn modelId="{9780F893-E65A-4BD4-97AA-0E38EAC62135}" type="presParOf" srcId="{79B9A28C-1195-4A71-9247-7D2DE749035F}" destId="{D243EC2C-583C-458F-8F95-45FCFD8E7AB2}" srcOrd="4" destOrd="0" presId="urn:microsoft.com/office/officeart/2005/8/layout/venn3"/>
    <dgm:cxn modelId="{8149C58F-6977-4703-8284-CD0DD68F3C66}" type="presParOf" srcId="{79B9A28C-1195-4A71-9247-7D2DE749035F}" destId="{2DE45A6C-411A-4B84-94E9-046DCF53CD19}" srcOrd="5" destOrd="0" presId="urn:microsoft.com/office/officeart/2005/8/layout/venn3"/>
    <dgm:cxn modelId="{82820CB7-DCD3-4608-A38A-1D23A1D3BF80}" type="presParOf" srcId="{79B9A28C-1195-4A71-9247-7D2DE749035F}" destId="{EA078495-9EB9-48F8-9B50-1F15BA4A8D0D}"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704047-F4E3-468B-AD3E-DCD5F9A2F424}">
      <dsp:nvSpPr>
        <dsp:cNvPr id="0" name=""/>
        <dsp:cNvSpPr/>
      </dsp:nvSpPr>
      <dsp:spPr>
        <a:xfrm>
          <a:off x="1694194" y="233089"/>
          <a:ext cx="2931941" cy="2932387"/>
        </a:xfrm>
        <a:prstGeom prst="circularArrow">
          <a:avLst>
            <a:gd name="adj1" fmla="val 10980"/>
            <a:gd name="adj2" fmla="val 1142322"/>
            <a:gd name="adj3" fmla="val 4500000"/>
            <a:gd name="adj4" fmla="val 10800000"/>
            <a:gd name="adj5" fmla="val 12500"/>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A601E9DE-6995-4055-A24F-C1D143CB418D}">
      <dsp:nvSpPr>
        <dsp:cNvPr id="0" name=""/>
        <dsp:cNvSpPr/>
      </dsp:nvSpPr>
      <dsp:spPr>
        <a:xfrm>
          <a:off x="2158945" y="1001744"/>
          <a:ext cx="1995831" cy="1394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sz="3200" kern="1200" dirty="0">
              <a:solidFill>
                <a:schemeClr val="accent6">
                  <a:lumMod val="40000"/>
                  <a:lumOff val="60000"/>
                </a:schemeClr>
              </a:solidFill>
            </a:rPr>
            <a:t>FRONT END</a:t>
          </a:r>
        </a:p>
      </dsp:txBody>
      <dsp:txXfrm>
        <a:off x="2158945" y="1001744"/>
        <a:ext cx="1995831" cy="1394468"/>
      </dsp:txXfrm>
    </dsp:sp>
    <dsp:sp modelId="{516903E8-F92D-466E-BA94-E1C93EF24414}">
      <dsp:nvSpPr>
        <dsp:cNvPr id="0" name=""/>
        <dsp:cNvSpPr/>
      </dsp:nvSpPr>
      <dsp:spPr>
        <a:xfrm>
          <a:off x="879857" y="1917964"/>
          <a:ext cx="2931941" cy="2932387"/>
        </a:xfrm>
        <a:prstGeom prst="leftCircularArrow">
          <a:avLst>
            <a:gd name="adj1" fmla="val 10980"/>
            <a:gd name="adj2" fmla="val 1142322"/>
            <a:gd name="adj3" fmla="val 6300000"/>
            <a:gd name="adj4" fmla="val 18900000"/>
            <a:gd name="adj5" fmla="val 12500"/>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7D665EDD-9BDA-4884-B797-85A251F42A24}">
      <dsp:nvSpPr>
        <dsp:cNvPr id="0" name=""/>
        <dsp:cNvSpPr/>
      </dsp:nvSpPr>
      <dsp:spPr>
        <a:xfrm>
          <a:off x="1458251" y="2892672"/>
          <a:ext cx="1775152" cy="10018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accent6">
                  <a:lumMod val="40000"/>
                  <a:lumOff val="60000"/>
                </a:schemeClr>
              </a:solidFill>
            </a:rPr>
            <a:t>PROGRAM</a:t>
          </a:r>
        </a:p>
        <a:p>
          <a:pPr marL="0" lvl="0" indent="0" algn="ctr" defTabSz="1333500">
            <a:lnSpc>
              <a:spcPct val="90000"/>
            </a:lnSpc>
            <a:spcBef>
              <a:spcPct val="0"/>
            </a:spcBef>
            <a:spcAft>
              <a:spcPct val="35000"/>
            </a:spcAft>
            <a:buNone/>
          </a:pPr>
          <a:r>
            <a:rPr lang="en-US" sz="3000" kern="1200" dirty="0">
              <a:solidFill>
                <a:schemeClr val="accent6">
                  <a:lumMod val="40000"/>
                  <a:lumOff val="60000"/>
                </a:schemeClr>
              </a:solidFill>
            </a:rPr>
            <a:t>LOGIC</a:t>
          </a:r>
        </a:p>
      </dsp:txBody>
      <dsp:txXfrm>
        <a:off x="1458251" y="2892672"/>
        <a:ext cx="1775152" cy="1001854"/>
      </dsp:txXfrm>
    </dsp:sp>
    <dsp:sp modelId="{D8A3F1A6-3F3A-4D3C-B0D9-AD81C6A9E0E8}">
      <dsp:nvSpPr>
        <dsp:cNvPr id="0" name=""/>
        <dsp:cNvSpPr/>
      </dsp:nvSpPr>
      <dsp:spPr>
        <a:xfrm>
          <a:off x="1902871" y="3804462"/>
          <a:ext cx="2518991" cy="2520001"/>
        </a:xfrm>
        <a:prstGeom prst="blockArc">
          <a:avLst>
            <a:gd name="adj1" fmla="val 13500000"/>
            <a:gd name="adj2" fmla="val 10800000"/>
            <a:gd name="adj3" fmla="val 12740"/>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D9066DEA-0CA1-480C-935D-60767A40E778}">
      <dsp:nvSpPr>
        <dsp:cNvPr id="0" name=""/>
        <dsp:cNvSpPr/>
      </dsp:nvSpPr>
      <dsp:spPr>
        <a:xfrm>
          <a:off x="2346103" y="4683447"/>
          <a:ext cx="1629223" cy="814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accent6">
                  <a:lumMod val="40000"/>
                  <a:lumOff val="60000"/>
                </a:schemeClr>
              </a:solidFill>
            </a:rPr>
            <a:t>DATABASE</a:t>
          </a:r>
        </a:p>
      </dsp:txBody>
      <dsp:txXfrm>
        <a:off x="2346103" y="4683447"/>
        <a:ext cx="1629223" cy="8144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D3F004-1398-4639-B1CF-0A150FC53A56}">
      <dsp:nvSpPr>
        <dsp:cNvPr id="0" name=""/>
        <dsp:cNvSpPr/>
      </dsp:nvSpPr>
      <dsp:spPr>
        <a:xfrm>
          <a:off x="2619" y="1233834"/>
          <a:ext cx="3191271" cy="1754778"/>
        </a:xfrm>
        <a:prstGeom prst="chevron">
          <a:avLst/>
        </a:prstGeom>
        <a:noFill/>
        <a:ln w="19050" cap="rnd" cmpd="sng" algn="ctr">
          <a:solidFill>
            <a:schemeClr val="accent6">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accent1"/>
              </a:solidFill>
            </a:rPr>
            <a:t>Register</a:t>
          </a:r>
        </a:p>
        <a:p>
          <a:pPr marL="0" lvl="0" indent="0" algn="ctr" defTabSz="889000">
            <a:lnSpc>
              <a:spcPct val="90000"/>
            </a:lnSpc>
            <a:spcBef>
              <a:spcPct val="0"/>
            </a:spcBef>
            <a:spcAft>
              <a:spcPct val="35000"/>
            </a:spcAft>
            <a:buNone/>
          </a:pPr>
          <a:r>
            <a:rPr lang="en-US" sz="2000" kern="1200" dirty="0">
              <a:solidFill>
                <a:schemeClr val="accent1"/>
              </a:solidFill>
            </a:rPr>
            <a:t>And</a:t>
          </a:r>
        </a:p>
        <a:p>
          <a:pPr marL="0" lvl="0" indent="0" algn="ctr" defTabSz="889000">
            <a:lnSpc>
              <a:spcPct val="90000"/>
            </a:lnSpc>
            <a:spcBef>
              <a:spcPct val="0"/>
            </a:spcBef>
            <a:spcAft>
              <a:spcPct val="35000"/>
            </a:spcAft>
            <a:buNone/>
          </a:pPr>
          <a:r>
            <a:rPr lang="en-US" sz="2000" kern="1200" dirty="0">
              <a:solidFill>
                <a:schemeClr val="accent1"/>
              </a:solidFill>
            </a:rPr>
            <a:t>Type of Fest</a:t>
          </a:r>
        </a:p>
      </dsp:txBody>
      <dsp:txXfrm>
        <a:off x="880008" y="1233834"/>
        <a:ext cx="1436493" cy="1754778"/>
      </dsp:txXfrm>
    </dsp:sp>
    <dsp:sp modelId="{2A44D58B-4CFE-4166-9A30-B9A9BA85905D}">
      <dsp:nvSpPr>
        <dsp:cNvPr id="0" name=""/>
        <dsp:cNvSpPr/>
      </dsp:nvSpPr>
      <dsp:spPr>
        <a:xfrm>
          <a:off x="2874764" y="1198998"/>
          <a:ext cx="3191271" cy="1824450"/>
        </a:xfrm>
        <a:prstGeom prst="chevron">
          <a:avLst/>
        </a:prstGeom>
        <a:noFill/>
        <a:ln w="19050" cap="rnd" cmpd="sng" algn="ctr">
          <a:solidFill>
            <a:schemeClr val="accent6">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accent1"/>
              </a:solidFill>
            </a:rPr>
            <a:t>Events Information</a:t>
          </a:r>
        </a:p>
      </dsp:txBody>
      <dsp:txXfrm>
        <a:off x="3786989" y="1198998"/>
        <a:ext cx="1366821" cy="1824450"/>
      </dsp:txXfrm>
    </dsp:sp>
    <dsp:sp modelId="{818D779D-FBA3-442B-9616-4B1FA49BBB0D}">
      <dsp:nvSpPr>
        <dsp:cNvPr id="0" name=""/>
        <dsp:cNvSpPr/>
      </dsp:nvSpPr>
      <dsp:spPr>
        <a:xfrm>
          <a:off x="5746908" y="1172875"/>
          <a:ext cx="3191271" cy="1876697"/>
        </a:xfrm>
        <a:prstGeom prst="chevron">
          <a:avLst/>
        </a:prstGeom>
        <a:noFill/>
        <a:ln w="19050" cap="rnd" cmpd="sng" algn="ctr">
          <a:solidFill>
            <a:schemeClr val="accent6">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accent1"/>
              </a:solidFill>
            </a:rPr>
            <a:t>Coordinators Details</a:t>
          </a:r>
        </a:p>
        <a:p>
          <a:pPr marL="0" lvl="0" indent="0" algn="ctr" defTabSz="711200">
            <a:lnSpc>
              <a:spcPct val="90000"/>
            </a:lnSpc>
            <a:spcBef>
              <a:spcPct val="0"/>
            </a:spcBef>
            <a:spcAft>
              <a:spcPct val="35000"/>
            </a:spcAft>
            <a:buNone/>
          </a:pPr>
          <a:r>
            <a:rPr lang="en-US" sz="1600" kern="1200" dirty="0">
              <a:solidFill>
                <a:schemeClr val="accent1"/>
              </a:solidFill>
            </a:rPr>
            <a:t>And</a:t>
          </a:r>
        </a:p>
        <a:p>
          <a:pPr marL="0" lvl="0" indent="0" algn="ctr" defTabSz="711200">
            <a:lnSpc>
              <a:spcPct val="90000"/>
            </a:lnSpc>
            <a:spcBef>
              <a:spcPct val="0"/>
            </a:spcBef>
            <a:spcAft>
              <a:spcPct val="35000"/>
            </a:spcAft>
            <a:buNone/>
          </a:pPr>
          <a:r>
            <a:rPr lang="en-US" sz="1600" kern="1200" dirty="0">
              <a:solidFill>
                <a:schemeClr val="accent1"/>
              </a:solidFill>
            </a:rPr>
            <a:t>Fee Details</a:t>
          </a:r>
        </a:p>
      </dsp:txBody>
      <dsp:txXfrm>
        <a:off x="6685257" y="1172875"/>
        <a:ext cx="1314574" cy="187669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2CA4B9-7AA7-4274-8A18-51B3C92B3E05}">
      <dsp:nvSpPr>
        <dsp:cNvPr id="0" name=""/>
        <dsp:cNvSpPr/>
      </dsp:nvSpPr>
      <dsp:spPr>
        <a:xfrm>
          <a:off x="6672" y="244558"/>
          <a:ext cx="4737145" cy="1894858"/>
        </a:xfrm>
        <a:prstGeom prst="homePlate">
          <a:avLst/>
        </a:prstGeom>
        <a:noFill/>
        <a:ln w="19050" cap="rnd" cmpd="sng" algn="ctr">
          <a:solidFill>
            <a:schemeClr val="accent6">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Participants Information</a:t>
          </a:r>
        </a:p>
      </dsp:txBody>
      <dsp:txXfrm>
        <a:off x="6672" y="244558"/>
        <a:ext cx="4263431" cy="1894858"/>
      </dsp:txXfrm>
    </dsp:sp>
    <dsp:sp modelId="{14A3F2F9-3279-482B-B2AE-A8D7E99B63A6}">
      <dsp:nvSpPr>
        <dsp:cNvPr id="0" name=""/>
        <dsp:cNvSpPr/>
      </dsp:nvSpPr>
      <dsp:spPr>
        <a:xfrm>
          <a:off x="3796388" y="244558"/>
          <a:ext cx="4737145" cy="1894858"/>
        </a:xfrm>
        <a:prstGeom prst="chevron">
          <a:avLst/>
        </a:prstGeom>
        <a:noFill/>
        <a:ln w="19050" cap="rnd" cmpd="sng" algn="ctr">
          <a:solidFill>
            <a:schemeClr val="accent6">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Participation in various events</a:t>
          </a:r>
        </a:p>
      </dsp:txBody>
      <dsp:txXfrm>
        <a:off x="4743817" y="244558"/>
        <a:ext cx="2842287" cy="189485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98A462-677C-4CC3-B4EC-F8B8E4C0C7CD}">
      <dsp:nvSpPr>
        <dsp:cNvPr id="0" name=""/>
        <dsp:cNvSpPr/>
      </dsp:nvSpPr>
      <dsp:spPr>
        <a:xfrm>
          <a:off x="336" y="1281652"/>
          <a:ext cx="3503881" cy="3503881"/>
        </a:xfrm>
        <a:prstGeom prst="ellipse">
          <a:avLst/>
        </a:prstGeom>
        <a:solidFill>
          <a:schemeClr val="accent1">
            <a:lumMod val="75000"/>
            <a:alpha val="50000"/>
          </a:schemeClr>
        </a:solidFill>
        <a:ln>
          <a:noFill/>
        </a:ln>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txBody>
        <a:bodyPr spcFirstLastPara="0" vert="horz" wrap="square" lIns="192830" tIns="45720" rIns="192830" bIns="45720" numCol="1" spcCol="1270" anchor="ctr" anchorCtr="0">
          <a:noAutofit/>
        </a:bodyPr>
        <a:lstStyle/>
        <a:p>
          <a:pPr marL="0" lvl="0" indent="0" algn="ctr" defTabSz="1600200">
            <a:lnSpc>
              <a:spcPct val="90000"/>
            </a:lnSpc>
            <a:spcBef>
              <a:spcPct val="0"/>
            </a:spcBef>
            <a:spcAft>
              <a:spcPct val="35000"/>
            </a:spcAft>
            <a:buNone/>
          </a:pPr>
          <a:r>
            <a:rPr lang="en-IN" sz="3600" kern="1200" dirty="0"/>
            <a:t>E-R Diagrams</a:t>
          </a:r>
          <a:endParaRPr lang="en-US" sz="3600" kern="1200" dirty="0"/>
        </a:p>
      </dsp:txBody>
      <dsp:txXfrm>
        <a:off x="513467" y="1794783"/>
        <a:ext cx="2477619" cy="2477619"/>
      </dsp:txXfrm>
    </dsp:sp>
    <dsp:sp modelId="{7BDED68B-3A40-41C0-B76B-240CD3C10067}">
      <dsp:nvSpPr>
        <dsp:cNvPr id="0" name=""/>
        <dsp:cNvSpPr/>
      </dsp:nvSpPr>
      <dsp:spPr>
        <a:xfrm>
          <a:off x="2806931" y="1261224"/>
          <a:ext cx="3503881" cy="3503881"/>
        </a:xfrm>
        <a:prstGeom prst="ellipse">
          <a:avLst/>
        </a:prstGeom>
        <a:solidFill>
          <a:schemeClr val="accent1">
            <a:lumMod val="75000"/>
            <a:alpha val="50000"/>
          </a:schemeClr>
        </a:solidFill>
        <a:ln>
          <a:noFill/>
        </a:ln>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txBody>
        <a:bodyPr spcFirstLastPara="0" vert="horz" wrap="square" lIns="192830" tIns="45720" rIns="192830" bIns="45720" numCol="1" spcCol="1270" anchor="ctr" anchorCtr="0">
          <a:noAutofit/>
        </a:bodyPr>
        <a:lstStyle/>
        <a:p>
          <a:pPr marL="0" lvl="0" indent="0" algn="ctr" defTabSz="1600200">
            <a:lnSpc>
              <a:spcPct val="90000"/>
            </a:lnSpc>
            <a:spcBef>
              <a:spcPct val="0"/>
            </a:spcBef>
            <a:spcAft>
              <a:spcPct val="35000"/>
            </a:spcAft>
            <a:buNone/>
          </a:pPr>
          <a:r>
            <a:rPr lang="en-IN" sz="3600" kern="1200" dirty="0"/>
            <a:t>Database Designing</a:t>
          </a:r>
          <a:endParaRPr lang="en-US" sz="3600" kern="1200" dirty="0"/>
        </a:p>
      </dsp:txBody>
      <dsp:txXfrm>
        <a:off x="3320062" y="1774355"/>
        <a:ext cx="2477619" cy="2477619"/>
      </dsp:txXfrm>
    </dsp:sp>
    <dsp:sp modelId="{D243EC2C-583C-458F-8F95-45FCFD8E7AB2}">
      <dsp:nvSpPr>
        <dsp:cNvPr id="0" name=""/>
        <dsp:cNvSpPr/>
      </dsp:nvSpPr>
      <dsp:spPr>
        <a:xfrm>
          <a:off x="5647016" y="1296053"/>
          <a:ext cx="3444105" cy="3503881"/>
        </a:xfrm>
        <a:prstGeom prst="ellipse">
          <a:avLst/>
        </a:prstGeom>
        <a:solidFill>
          <a:schemeClr val="accent1">
            <a:lumMod val="75000"/>
            <a:alpha val="50000"/>
          </a:schemeClr>
        </a:solidFill>
        <a:ln>
          <a:noFill/>
        </a:ln>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txBody>
        <a:bodyPr spcFirstLastPara="0" vert="horz" wrap="square" lIns="192830" tIns="43180" rIns="192830" bIns="43180" numCol="1" spcCol="1270" anchor="ctr" anchorCtr="0">
          <a:noAutofit/>
        </a:bodyPr>
        <a:lstStyle/>
        <a:p>
          <a:pPr marL="0" lvl="0" indent="0" algn="ctr" defTabSz="1511300">
            <a:lnSpc>
              <a:spcPct val="90000"/>
            </a:lnSpc>
            <a:spcBef>
              <a:spcPct val="0"/>
            </a:spcBef>
            <a:spcAft>
              <a:spcPct val="35000"/>
            </a:spcAft>
            <a:buNone/>
          </a:pPr>
          <a:r>
            <a:rPr lang="en-US" sz="3400" kern="1200" dirty="0"/>
            <a:t>Constraints</a:t>
          </a:r>
        </a:p>
      </dsp:txBody>
      <dsp:txXfrm>
        <a:off x="6151393" y="1809184"/>
        <a:ext cx="2435351" cy="2477619"/>
      </dsp:txXfrm>
    </dsp:sp>
    <dsp:sp modelId="{EA078495-9EB9-48F8-9B50-1F15BA4A8D0D}">
      <dsp:nvSpPr>
        <dsp:cNvPr id="0" name=""/>
        <dsp:cNvSpPr/>
      </dsp:nvSpPr>
      <dsp:spPr>
        <a:xfrm>
          <a:off x="8357191" y="1288484"/>
          <a:ext cx="3503881" cy="3503881"/>
        </a:xfrm>
        <a:prstGeom prst="ellipse">
          <a:avLst/>
        </a:prstGeom>
        <a:solidFill>
          <a:schemeClr val="accent1">
            <a:lumMod val="75000"/>
            <a:alpha val="50000"/>
          </a:schemeClr>
        </a:solidFill>
        <a:ln>
          <a:noFill/>
        </a:ln>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txBody>
        <a:bodyPr spcFirstLastPara="0" vert="horz" wrap="square" lIns="192830" tIns="40640" rIns="192830" bIns="40640" numCol="1" spcCol="1270" anchor="ctr" anchorCtr="0">
          <a:noAutofit/>
        </a:bodyPr>
        <a:lstStyle/>
        <a:p>
          <a:pPr marL="0" lvl="0" indent="0" algn="ctr" defTabSz="1422400">
            <a:lnSpc>
              <a:spcPct val="90000"/>
            </a:lnSpc>
            <a:spcBef>
              <a:spcPct val="0"/>
            </a:spcBef>
            <a:spcAft>
              <a:spcPct val="35000"/>
            </a:spcAft>
            <a:buNone/>
          </a:pPr>
          <a:r>
            <a:rPr lang="en-US" sz="3200" kern="1200" dirty="0"/>
            <a:t>SQL Queries</a:t>
          </a:r>
        </a:p>
      </dsp:txBody>
      <dsp:txXfrm>
        <a:off x="8870322" y="1801615"/>
        <a:ext cx="2477619" cy="2477619"/>
      </dsp:txXfrm>
    </dsp:sp>
  </dsp:spTree>
</dsp:drawing>
</file>

<file path=ppt/diagrams/layout1.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63207C-75CB-44F9-AAD7-1ED72993BF0B}" type="datetimeFigureOut">
              <a:rPr lang="en-US" smtClean="0"/>
              <a:pPr/>
              <a:t>11/28/2019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13E6E8-786B-4C87-8686-DDB484711701}"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287833686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2921668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1283795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39351955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26371970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3251710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342471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82A560-E0CA-464D-9B71-D2DE0AC0ED09}" type="slidenum">
              <a:rPr lang="en-US" smtClean="0"/>
              <a:pPr/>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7500484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1174873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4136570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2985537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130665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2683597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351535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113843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2183726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DA7483-C0FC-4885-9AFC-76B67595158A}" type="datetimeFigureOut">
              <a:rPr lang="en-US" smtClean="0"/>
              <a:pPr/>
              <a:t>11/28/2019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82A560-E0CA-464D-9B71-D2DE0AC0ED09}" type="slidenum">
              <a:rPr lang="en-US" smtClean="0"/>
              <a:pPr/>
              <a:t>‹#›</a:t>
            </a:fld>
            <a:endParaRPr lang="en-US"/>
          </a:p>
        </p:txBody>
      </p:sp>
    </p:spTree>
    <p:extLst>
      <p:ext uri="{BB962C8B-B14F-4D97-AF65-F5344CB8AC3E}">
        <p14:creationId xmlns:p14="http://schemas.microsoft.com/office/powerpoint/2010/main" val="1199401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7DA7483-C0FC-4885-9AFC-76B67595158A}" type="datetimeFigureOut">
              <a:rPr lang="en-US" smtClean="0"/>
              <a:pPr/>
              <a:t>11/28/2019</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E82A560-E0CA-464D-9B71-D2DE0AC0ED09}" type="slidenum">
              <a:rPr lang="en-US" smtClean="0"/>
              <a:pPr/>
              <a:t>‹#›</a:t>
            </a:fld>
            <a:endParaRPr lang="en-US"/>
          </a:p>
        </p:txBody>
      </p:sp>
    </p:spTree>
    <p:extLst>
      <p:ext uri="{BB962C8B-B14F-4D97-AF65-F5344CB8AC3E}">
        <p14:creationId xmlns:p14="http://schemas.microsoft.com/office/powerpoint/2010/main" val="4256086508"/>
      </p:ext>
    </p:extLst>
  </p:cSld>
  <p:clrMap bg1="dk1" tx1="lt1" bg2="dk2" tx2="lt2" accent1="accent1" accent2="accent2" accent3="accent3" accent4="accent4" accent5="accent5" accent6="accent6" hlink="hlink" folHlink="folHlink"/>
  <p:sldLayoutIdLst>
    <p:sldLayoutId id="2147484085" r:id="rId1"/>
    <p:sldLayoutId id="2147484086" r:id="rId2"/>
    <p:sldLayoutId id="2147484087" r:id="rId3"/>
    <p:sldLayoutId id="2147484088" r:id="rId4"/>
    <p:sldLayoutId id="2147484089" r:id="rId5"/>
    <p:sldLayoutId id="2147484090" r:id="rId6"/>
    <p:sldLayoutId id="2147484091" r:id="rId7"/>
    <p:sldLayoutId id="2147484092" r:id="rId8"/>
    <p:sldLayoutId id="2147484093" r:id="rId9"/>
    <p:sldLayoutId id="2147484094" r:id="rId10"/>
    <p:sldLayoutId id="2147484095" r:id="rId11"/>
    <p:sldLayoutId id="2147484096" r:id="rId12"/>
    <p:sldLayoutId id="2147484097" r:id="rId13"/>
    <p:sldLayoutId id="2147484098" r:id="rId14"/>
    <p:sldLayoutId id="2147484099" r:id="rId15"/>
    <p:sldLayoutId id="2147484100" r:id="rId16"/>
    <p:sldLayoutId id="214748410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52728" y="366965"/>
            <a:ext cx="10040112" cy="1223155"/>
          </a:xfrm>
          <a:prstGeom prst="rect">
            <a:avLst/>
          </a:prstGeom>
        </p:spPr>
        <p:txBody>
          <a:bodyPr wrap="square">
            <a:spAutoFit/>
          </a:bodyPr>
          <a:lstStyle/>
          <a:p>
            <a:pPr algn="ctr">
              <a:lnSpc>
                <a:spcPct val="107000"/>
              </a:lnSpc>
              <a:spcAft>
                <a:spcPts val="600"/>
              </a:spcAft>
            </a:pPr>
            <a:r>
              <a:rPr lang="en-IN" sz="3200" b="1" dirty="0">
                <a:ea typeface="Calibri" panose="020F0502020204030204" pitchFamily="34" charset="0"/>
                <a:cs typeface="Calibri" panose="020F0502020204030204" pitchFamily="34" charset="0"/>
              </a:rPr>
              <a:t>MODY UNIVERSITY OF SCIENCE AND TECHNOLOGY</a:t>
            </a:r>
            <a:endParaRPr lang="en-IN" sz="3200" dirty="0">
              <a:ea typeface="Calibri" panose="020F0502020204030204" pitchFamily="34" charset="0"/>
              <a:cs typeface="Times New Roman" panose="02020603050405020304" pitchFamily="18" charset="0"/>
            </a:endParaRPr>
          </a:p>
          <a:p>
            <a:pPr algn="ctr">
              <a:lnSpc>
                <a:spcPct val="107000"/>
              </a:lnSpc>
              <a:spcAft>
                <a:spcPts val="600"/>
              </a:spcAft>
            </a:pPr>
            <a:r>
              <a:rPr lang="en-IN" sz="3200" dirty="0">
                <a:latin typeface="Calibri" panose="020F0502020204030204" pitchFamily="34" charset="0"/>
                <a:ea typeface="Calibri" panose="020F0502020204030204" pitchFamily="34" charset="0"/>
                <a:cs typeface="Calibri" panose="020F0502020204030204" pitchFamily="34" charset="0"/>
              </a:rPr>
              <a:t>SCHOOL OF ENGINEERING AND TECHNOLOGY</a:t>
            </a:r>
            <a:endParaRPr lang="en-IN" sz="32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46D7C24C-CAA2-400F-A09A-2EE5BFC6E26E}"/>
              </a:ext>
            </a:extLst>
          </p:cNvPr>
          <p:cNvPicPr/>
          <p:nvPr/>
        </p:nvPicPr>
        <p:blipFill rotWithShape="1">
          <a:blip r:embed="rId2" cstate="print">
            <a:extLst>
              <a:ext uri="{28A0092B-C50C-407E-A947-70E740481C1C}">
                <a14:useLocalDpi xmlns:a14="http://schemas.microsoft.com/office/drawing/2010/main" val="0"/>
              </a:ext>
            </a:extLst>
          </a:blip>
          <a:srcRect t="3497" r="3389"/>
          <a:stretch/>
        </p:blipFill>
        <p:spPr bwMode="auto">
          <a:xfrm>
            <a:off x="4434840" y="1655064"/>
            <a:ext cx="3375593" cy="1502832"/>
          </a:xfrm>
          <a:prstGeom prst="rect">
            <a:avLst/>
          </a:prstGeom>
          <a:ln>
            <a:noFill/>
          </a:ln>
          <a:extLst>
            <a:ext uri="{53640926-AAD7-44D8-BBD7-CCE9431645EC}">
              <a14:shadowObscured xmlns:a14="http://schemas.microsoft.com/office/drawing/2010/main"/>
            </a:ext>
          </a:extLst>
        </p:spPr>
      </p:pic>
      <p:sp>
        <p:nvSpPr>
          <p:cNvPr id="4" name="TextBox 3"/>
          <p:cNvSpPr txBox="1"/>
          <p:nvPr/>
        </p:nvSpPr>
        <p:spPr>
          <a:xfrm>
            <a:off x="3072384" y="3191256"/>
            <a:ext cx="6181344" cy="1938992"/>
          </a:xfrm>
          <a:prstGeom prst="rect">
            <a:avLst/>
          </a:prstGeom>
          <a:noFill/>
        </p:spPr>
        <p:txBody>
          <a:bodyPr wrap="square" rtlCol="0">
            <a:spAutoFit/>
          </a:bodyPr>
          <a:lstStyle/>
          <a:p>
            <a:pPr algn="ctr"/>
            <a:r>
              <a:rPr lang="en-IN" sz="3000" dirty="0"/>
              <a:t>Data</a:t>
            </a:r>
            <a:r>
              <a:rPr lang="en-US" sz="3000" dirty="0"/>
              <a:t>base Management Systems Lab</a:t>
            </a:r>
          </a:p>
          <a:p>
            <a:pPr algn="ctr"/>
            <a:r>
              <a:rPr lang="en-IN" sz="3000" dirty="0"/>
              <a:t>CS 14.224</a:t>
            </a:r>
          </a:p>
          <a:p>
            <a:pPr algn="ctr"/>
            <a:r>
              <a:rPr lang="en-IN" sz="2800" dirty="0"/>
              <a:t>PROJECT BASED LEAR</a:t>
            </a:r>
            <a:r>
              <a:rPr lang="en-IN" sz="2800" dirty="0">
                <a:latin typeface="Calibri" panose="020F0502020204030204" pitchFamily="34" charset="0"/>
                <a:ea typeface="Calibri" panose="020F0502020204030204" pitchFamily="34" charset="0"/>
                <a:cs typeface="Calibri" panose="020F0502020204030204" pitchFamily="34" charset="0"/>
              </a:rPr>
              <a:t>N</a:t>
            </a:r>
            <a:r>
              <a:rPr lang="en-IN" sz="2800" dirty="0"/>
              <a:t>I</a:t>
            </a:r>
            <a:r>
              <a:rPr lang="en-IN" sz="2800" dirty="0">
                <a:latin typeface="Calibri" panose="020F0502020204030204" pitchFamily="34" charset="0"/>
                <a:ea typeface="Calibri" panose="020F0502020204030204" pitchFamily="34" charset="0"/>
                <a:cs typeface="Calibri" panose="020F0502020204030204" pitchFamily="34" charset="0"/>
              </a:rPr>
              <a:t>N</a:t>
            </a:r>
            <a:r>
              <a:rPr lang="en-IN" sz="2800" dirty="0"/>
              <a:t>G</a:t>
            </a:r>
          </a:p>
          <a:p>
            <a:pPr algn="ctr"/>
            <a:r>
              <a:rPr lang="en-IN" sz="2800" dirty="0"/>
              <a:t>PHASE-III</a:t>
            </a:r>
            <a:endParaRPr lang="en-US" sz="2800" dirty="0"/>
          </a:p>
        </p:txBody>
      </p:sp>
      <p:sp>
        <p:nvSpPr>
          <p:cNvPr id="5" name="Rectangle 4"/>
          <p:cNvSpPr/>
          <p:nvPr/>
        </p:nvSpPr>
        <p:spPr>
          <a:xfrm>
            <a:off x="201168" y="4550587"/>
            <a:ext cx="4541520" cy="1384995"/>
          </a:xfrm>
          <a:prstGeom prst="rect">
            <a:avLst/>
          </a:prstGeom>
        </p:spPr>
        <p:txBody>
          <a:bodyPr wrap="square">
            <a:spAutoFit/>
          </a:bodyPr>
          <a:lstStyle/>
          <a:p>
            <a:r>
              <a:rPr lang="en-IN" sz="2800" b="1" u="sng" dirty="0">
                <a:latin typeface="+mj-lt"/>
              </a:rPr>
              <a:t>SUBMITTED TO </a:t>
            </a:r>
            <a:r>
              <a:rPr lang="en-IN" sz="2800" b="1" dirty="0">
                <a:latin typeface="+mj-lt"/>
              </a:rPr>
              <a:t>–</a:t>
            </a:r>
          </a:p>
          <a:p>
            <a:r>
              <a:rPr lang="en-IN" sz="2800" dirty="0">
                <a:latin typeface="+mj-lt"/>
              </a:rPr>
              <a:t>Mr. </a:t>
            </a:r>
            <a:r>
              <a:rPr lang="en-IN" sz="2800" dirty="0" err="1">
                <a:latin typeface="+mj-lt"/>
              </a:rPr>
              <a:t>Ma</a:t>
            </a:r>
            <a:r>
              <a:rPr lang="en-IN" sz="2800" dirty="0" err="1"/>
              <a:t>n</a:t>
            </a:r>
            <a:r>
              <a:rPr lang="en-IN" sz="2800" dirty="0" err="1">
                <a:latin typeface="+mj-lt"/>
              </a:rPr>
              <a:t>mohan</a:t>
            </a:r>
            <a:r>
              <a:rPr lang="en-IN" sz="2800" dirty="0">
                <a:latin typeface="+mj-lt"/>
              </a:rPr>
              <a:t> Sharma</a:t>
            </a:r>
          </a:p>
          <a:p>
            <a:r>
              <a:rPr lang="en-IN" sz="2800" dirty="0">
                <a:latin typeface="+mj-lt"/>
              </a:rPr>
              <a:t>Mr. Siddhant Singh</a:t>
            </a:r>
          </a:p>
        </p:txBody>
      </p:sp>
      <p:sp>
        <p:nvSpPr>
          <p:cNvPr id="6" name="Rectangle 5"/>
          <p:cNvSpPr/>
          <p:nvPr/>
        </p:nvSpPr>
        <p:spPr>
          <a:xfrm>
            <a:off x="8083296" y="4442198"/>
            <a:ext cx="4251960" cy="2677656"/>
          </a:xfrm>
          <a:prstGeom prst="rect">
            <a:avLst/>
          </a:prstGeom>
        </p:spPr>
        <p:txBody>
          <a:bodyPr wrap="square">
            <a:spAutoFit/>
          </a:bodyPr>
          <a:lstStyle/>
          <a:p>
            <a:r>
              <a:rPr lang="en-IN" sz="2800" u="sng" dirty="0"/>
              <a:t>SUBMITTED BY </a:t>
            </a:r>
            <a:r>
              <a:rPr lang="en-IN" sz="2800" dirty="0"/>
              <a:t>–</a:t>
            </a:r>
          </a:p>
          <a:p>
            <a:r>
              <a:rPr lang="en-IN" sz="2800" dirty="0" err="1"/>
              <a:t>Simran</a:t>
            </a:r>
            <a:r>
              <a:rPr lang="en-IN" sz="2800" dirty="0"/>
              <a:t> Jain(180181)</a:t>
            </a:r>
          </a:p>
          <a:p>
            <a:r>
              <a:rPr lang="en-IN" sz="2800" dirty="0" err="1"/>
              <a:t>Akshita</a:t>
            </a:r>
            <a:r>
              <a:rPr lang="en-IN" sz="2800" dirty="0"/>
              <a:t> </a:t>
            </a:r>
            <a:r>
              <a:rPr lang="en-IN" sz="2800" dirty="0" err="1"/>
              <a:t>Kanther</a:t>
            </a:r>
            <a:r>
              <a:rPr lang="en-IN" sz="2800" dirty="0"/>
              <a:t>(180161)</a:t>
            </a:r>
          </a:p>
          <a:p>
            <a:r>
              <a:rPr lang="en-IN" sz="2800" dirty="0" err="1"/>
              <a:t>Hiral</a:t>
            </a:r>
            <a:r>
              <a:rPr lang="en-IN" sz="2800" dirty="0"/>
              <a:t> Jain(180167)</a:t>
            </a:r>
          </a:p>
          <a:p>
            <a:r>
              <a:rPr lang="en-IN" sz="2800" dirty="0" err="1">
                <a:latin typeface="Calibri" panose="020F0502020204030204" pitchFamily="34" charset="0"/>
                <a:ea typeface="Calibri" panose="020F0502020204030204" pitchFamily="34" charset="0"/>
                <a:cs typeface="Calibri" panose="020F0502020204030204" pitchFamily="34" charset="0"/>
              </a:rPr>
              <a:t>Nidhi</a:t>
            </a:r>
            <a:r>
              <a:rPr lang="en-IN" sz="2800" dirty="0">
                <a:latin typeface="Calibri" panose="020F0502020204030204" pitchFamily="34" charset="0"/>
                <a:ea typeface="Calibri" panose="020F0502020204030204" pitchFamily="34" charset="0"/>
                <a:cs typeface="Calibri" panose="020F0502020204030204" pitchFamily="34" charset="0"/>
              </a:rPr>
              <a:t> </a:t>
            </a:r>
            <a:r>
              <a:rPr lang="en-IN" sz="2800" dirty="0" err="1">
                <a:latin typeface="Calibri" panose="020F0502020204030204" pitchFamily="34" charset="0"/>
                <a:ea typeface="Calibri" panose="020F0502020204030204" pitchFamily="34" charset="0"/>
                <a:cs typeface="Calibri" panose="020F0502020204030204" pitchFamily="34" charset="0"/>
              </a:rPr>
              <a:t>Choudhary</a:t>
            </a:r>
            <a:r>
              <a:rPr lang="en-IN" sz="2800" dirty="0">
                <a:latin typeface="Calibri" panose="020F0502020204030204" pitchFamily="34" charset="0"/>
                <a:ea typeface="Calibri" panose="020F0502020204030204" pitchFamily="34" charset="0"/>
                <a:cs typeface="Calibri" panose="020F0502020204030204" pitchFamily="34" charset="0"/>
              </a:rPr>
              <a:t>(180074)</a:t>
            </a:r>
            <a:endParaRPr lang="en-IN" sz="2800" dirty="0"/>
          </a:p>
          <a:p>
            <a:endParaRPr lang="en-IN" sz="2800" dirty="0"/>
          </a:p>
        </p:txBody>
      </p:sp>
    </p:spTree>
    <p:extLst>
      <p:ext uri="{BB962C8B-B14F-4D97-AF65-F5344CB8AC3E}">
        <p14:creationId xmlns:p14="http://schemas.microsoft.com/office/powerpoint/2010/main" val="2477439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08289" y="4128940"/>
            <a:ext cx="2488676" cy="707011"/>
          </a:xfrm>
          <a:prstGeom prst="rect">
            <a:avLst/>
          </a:prstGeom>
          <a:solidFill>
            <a:schemeClr val="accent4">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1">
                    <a:lumMod val="75000"/>
                  </a:schemeClr>
                </a:solidFill>
              </a:rPr>
              <a:t>STUDENT</a:t>
            </a:r>
            <a:endParaRPr lang="en-US" dirty="0">
              <a:solidFill>
                <a:schemeClr val="accent1">
                  <a:lumMod val="75000"/>
                </a:schemeClr>
              </a:solidFill>
            </a:endParaRPr>
          </a:p>
        </p:txBody>
      </p:sp>
      <p:sp>
        <p:nvSpPr>
          <p:cNvPr id="5" name="Rectangle 4"/>
          <p:cNvSpPr/>
          <p:nvPr/>
        </p:nvSpPr>
        <p:spPr>
          <a:xfrm>
            <a:off x="7961313" y="4128657"/>
            <a:ext cx="2582945" cy="669303"/>
          </a:xfrm>
          <a:prstGeom prst="rect">
            <a:avLst/>
          </a:prstGeom>
          <a:solidFill>
            <a:schemeClr val="accent4">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1">
                    <a:lumMod val="75000"/>
                  </a:schemeClr>
                </a:solidFill>
              </a:rPr>
              <a:t>EVENT</a:t>
            </a:r>
            <a:endParaRPr lang="en-US" dirty="0">
              <a:solidFill>
                <a:schemeClr val="accent1">
                  <a:lumMod val="75000"/>
                </a:schemeClr>
              </a:solidFill>
            </a:endParaRPr>
          </a:p>
        </p:txBody>
      </p:sp>
      <p:sp>
        <p:nvSpPr>
          <p:cNvPr id="6" name="Flowchart: Decision 5"/>
          <p:cNvSpPr/>
          <p:nvPr/>
        </p:nvSpPr>
        <p:spPr>
          <a:xfrm>
            <a:off x="4882896" y="3950208"/>
            <a:ext cx="2514600" cy="105156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4">
                    <a:lumMod val="60000"/>
                    <a:lumOff val="40000"/>
                  </a:schemeClr>
                </a:solidFill>
              </a:rPr>
              <a:t>Get</a:t>
            </a:r>
          </a:p>
          <a:p>
            <a:pPr algn="ctr"/>
            <a:r>
              <a:rPr lang="en-IN" dirty="0">
                <a:solidFill>
                  <a:schemeClr val="accent4">
                    <a:lumMod val="60000"/>
                    <a:lumOff val="40000"/>
                  </a:schemeClr>
                </a:solidFill>
              </a:rPr>
              <a:t>SCHEDULE</a:t>
            </a:r>
            <a:endParaRPr lang="en-US" dirty="0">
              <a:solidFill>
                <a:schemeClr val="accent4">
                  <a:lumMod val="60000"/>
                  <a:lumOff val="40000"/>
                </a:schemeClr>
              </a:solidFill>
            </a:endParaRPr>
          </a:p>
        </p:txBody>
      </p:sp>
      <p:cxnSp>
        <p:nvCxnSpPr>
          <p:cNvPr id="8" name="Straight Connector 7"/>
          <p:cNvCxnSpPr>
            <a:stCxn id="4" idx="3"/>
            <a:endCxn id="6" idx="1"/>
          </p:cNvCxnSpPr>
          <p:nvPr/>
        </p:nvCxnSpPr>
        <p:spPr>
          <a:xfrm flipV="1">
            <a:off x="3996965" y="4475988"/>
            <a:ext cx="885931" cy="645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6" idx="3"/>
            <a:endCxn id="5" idx="1"/>
          </p:cNvCxnSpPr>
          <p:nvPr/>
        </p:nvCxnSpPr>
        <p:spPr>
          <a:xfrm flipV="1">
            <a:off x="7397496" y="4463309"/>
            <a:ext cx="563817" cy="12679"/>
          </a:xfrm>
          <a:prstGeom prst="line">
            <a:avLst/>
          </a:prstGeom>
        </p:spPr>
        <p:style>
          <a:lnRef idx="1">
            <a:schemeClr val="accent1"/>
          </a:lnRef>
          <a:fillRef idx="0">
            <a:schemeClr val="accent1"/>
          </a:fillRef>
          <a:effectRef idx="0">
            <a:schemeClr val="accent1"/>
          </a:effectRef>
          <a:fontRef idx="minor">
            <a:schemeClr val="tx1"/>
          </a:fontRef>
        </p:style>
      </p:cxnSp>
      <p:sp>
        <p:nvSpPr>
          <p:cNvPr id="16" name="Oval 15"/>
          <p:cNvSpPr/>
          <p:nvPr/>
        </p:nvSpPr>
        <p:spPr>
          <a:xfrm>
            <a:off x="0" y="4873752"/>
            <a:ext cx="1621410" cy="574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u="sng" dirty="0"/>
              <a:t>Username</a:t>
            </a:r>
            <a:endParaRPr lang="en-US" u="sng" dirty="0"/>
          </a:p>
        </p:txBody>
      </p:sp>
      <p:sp>
        <p:nvSpPr>
          <p:cNvPr id="17" name="Content Placeholder 16"/>
          <p:cNvSpPr>
            <a:spLocks noGrp="1"/>
          </p:cNvSpPr>
          <p:nvPr>
            <p:ph idx="1"/>
          </p:nvPr>
        </p:nvSpPr>
        <p:spPr>
          <a:xfrm>
            <a:off x="310895" y="5614416"/>
            <a:ext cx="1452201" cy="5412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a:bodyPr>
          <a:lstStyle/>
          <a:p>
            <a:pPr>
              <a:buNone/>
            </a:pPr>
            <a:r>
              <a:rPr lang="en-IN" dirty="0"/>
              <a:t>Password</a:t>
            </a:r>
            <a:endParaRPr lang="en-US" dirty="0"/>
          </a:p>
        </p:txBody>
      </p:sp>
      <p:sp>
        <p:nvSpPr>
          <p:cNvPr id="18" name="Oval 17"/>
          <p:cNvSpPr/>
          <p:nvPr/>
        </p:nvSpPr>
        <p:spPr>
          <a:xfrm>
            <a:off x="1274189" y="6153912"/>
            <a:ext cx="1249555" cy="4846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Gender</a:t>
            </a:r>
            <a:endParaRPr lang="en-US" dirty="0"/>
          </a:p>
        </p:txBody>
      </p:sp>
      <p:sp>
        <p:nvSpPr>
          <p:cNvPr id="19" name="Oval 18"/>
          <p:cNvSpPr/>
          <p:nvPr/>
        </p:nvSpPr>
        <p:spPr>
          <a:xfrm>
            <a:off x="3780148" y="4901939"/>
            <a:ext cx="1340492" cy="5478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Address</a:t>
            </a:r>
            <a:endParaRPr lang="en-US" dirty="0"/>
          </a:p>
        </p:txBody>
      </p:sp>
      <p:sp>
        <p:nvSpPr>
          <p:cNvPr id="20" name="Oval 19"/>
          <p:cNvSpPr/>
          <p:nvPr/>
        </p:nvSpPr>
        <p:spPr>
          <a:xfrm>
            <a:off x="2587752" y="6128995"/>
            <a:ext cx="1410785" cy="445542"/>
          </a:xfrm>
          <a:prstGeom prst="ellipse">
            <a:avLst/>
          </a:prstGeom>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Contact_no</a:t>
            </a:r>
            <a:endParaRPr lang="en-US" dirty="0"/>
          </a:p>
        </p:txBody>
      </p:sp>
      <p:sp>
        <p:nvSpPr>
          <p:cNvPr id="21" name="Oval 20"/>
          <p:cNvSpPr/>
          <p:nvPr/>
        </p:nvSpPr>
        <p:spPr>
          <a:xfrm>
            <a:off x="5495828" y="5872899"/>
            <a:ext cx="932404" cy="427317"/>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City</a:t>
            </a:r>
            <a:endParaRPr lang="en-US" sz="1200" dirty="0"/>
          </a:p>
        </p:txBody>
      </p:sp>
      <p:sp>
        <p:nvSpPr>
          <p:cNvPr id="22" name="Oval 21"/>
          <p:cNvSpPr/>
          <p:nvPr/>
        </p:nvSpPr>
        <p:spPr>
          <a:xfrm>
            <a:off x="6015872" y="5224021"/>
            <a:ext cx="869560" cy="472691"/>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State</a:t>
            </a:r>
            <a:endParaRPr lang="en-US" sz="1200" dirty="0"/>
          </a:p>
        </p:txBody>
      </p:sp>
      <p:sp>
        <p:nvSpPr>
          <p:cNvPr id="23" name="Oval 22"/>
          <p:cNvSpPr/>
          <p:nvPr/>
        </p:nvSpPr>
        <p:spPr>
          <a:xfrm>
            <a:off x="4288536" y="6111711"/>
            <a:ext cx="1005840" cy="426249"/>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Street</a:t>
            </a:r>
            <a:endParaRPr lang="en-US" sz="1200" dirty="0"/>
          </a:p>
        </p:txBody>
      </p:sp>
      <p:sp>
        <p:nvSpPr>
          <p:cNvPr id="24" name="Oval 23"/>
          <p:cNvSpPr/>
          <p:nvPr/>
        </p:nvSpPr>
        <p:spPr>
          <a:xfrm>
            <a:off x="3218688" y="5525679"/>
            <a:ext cx="1408177" cy="53679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Email_id</a:t>
            </a:r>
            <a:endParaRPr lang="en-US" dirty="0"/>
          </a:p>
        </p:txBody>
      </p:sp>
      <p:cxnSp>
        <p:nvCxnSpPr>
          <p:cNvPr id="26" name="Straight Connector 25"/>
          <p:cNvCxnSpPr/>
          <p:nvPr/>
        </p:nvCxnSpPr>
        <p:spPr>
          <a:xfrm flipV="1">
            <a:off x="1207008" y="4690872"/>
            <a:ext cx="292608" cy="201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rot="5400000" flipH="1" flipV="1">
            <a:off x="1229868" y="4969764"/>
            <a:ext cx="813816" cy="54864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8" idx="0"/>
          </p:cNvCxnSpPr>
          <p:nvPr/>
        </p:nvCxnSpPr>
        <p:spPr>
          <a:xfrm rot="5400000" flipH="1" flipV="1">
            <a:off x="1397543" y="5347752"/>
            <a:ext cx="1307585" cy="304736"/>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rot="16200000" flipV="1">
            <a:off x="2308860" y="5426964"/>
            <a:ext cx="128016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rot="16200000" flipV="1">
            <a:off x="3054096" y="5001768"/>
            <a:ext cx="731520" cy="402336"/>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19" idx="1"/>
          </p:cNvCxnSpPr>
          <p:nvPr/>
        </p:nvCxnSpPr>
        <p:spPr>
          <a:xfrm rot="16200000" flipV="1">
            <a:off x="3712528" y="4718244"/>
            <a:ext cx="135854" cy="3920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23" idx="0"/>
          </p:cNvCxnSpPr>
          <p:nvPr/>
        </p:nvCxnSpPr>
        <p:spPr>
          <a:xfrm rot="16200000" flipH="1">
            <a:off x="4437652" y="5757907"/>
            <a:ext cx="671032" cy="36576"/>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19" idx="5"/>
            <a:endCxn id="21" idx="1"/>
          </p:cNvCxnSpPr>
          <p:nvPr/>
        </p:nvCxnSpPr>
        <p:spPr>
          <a:xfrm rot="16200000" flipH="1">
            <a:off x="4995408" y="5298509"/>
            <a:ext cx="565889" cy="70804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19" idx="6"/>
          </p:cNvCxnSpPr>
          <p:nvPr/>
        </p:nvCxnSpPr>
        <p:spPr>
          <a:xfrm>
            <a:off x="5120640" y="5175882"/>
            <a:ext cx="923544" cy="228222"/>
          </a:xfrm>
          <a:prstGeom prst="line">
            <a:avLst/>
          </a:prstGeom>
        </p:spPr>
        <p:style>
          <a:lnRef idx="1">
            <a:schemeClr val="accent1"/>
          </a:lnRef>
          <a:fillRef idx="0">
            <a:schemeClr val="accent1"/>
          </a:fillRef>
          <a:effectRef idx="0">
            <a:schemeClr val="accent1"/>
          </a:effectRef>
          <a:fontRef idx="minor">
            <a:schemeClr val="tx1"/>
          </a:fontRef>
        </p:style>
      </p:cxnSp>
      <p:sp>
        <p:nvSpPr>
          <p:cNvPr id="44" name="Oval 43"/>
          <p:cNvSpPr/>
          <p:nvPr/>
        </p:nvSpPr>
        <p:spPr>
          <a:xfrm>
            <a:off x="7333488" y="5029200"/>
            <a:ext cx="1252728" cy="6035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Name</a:t>
            </a:r>
            <a:endParaRPr lang="en-US" dirty="0">
              <a:solidFill>
                <a:schemeClr val="tx1"/>
              </a:solidFill>
            </a:endParaRPr>
          </a:p>
        </p:txBody>
      </p:sp>
      <p:sp>
        <p:nvSpPr>
          <p:cNvPr id="45" name="Oval 44"/>
          <p:cNvSpPr/>
          <p:nvPr/>
        </p:nvSpPr>
        <p:spPr>
          <a:xfrm>
            <a:off x="7933944" y="5666232"/>
            <a:ext cx="1252728" cy="6035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Date</a:t>
            </a:r>
            <a:endParaRPr lang="en-US" dirty="0">
              <a:solidFill>
                <a:schemeClr val="tx1"/>
              </a:solidFill>
            </a:endParaRPr>
          </a:p>
        </p:txBody>
      </p:sp>
      <p:sp>
        <p:nvSpPr>
          <p:cNvPr id="46" name="Oval 45"/>
          <p:cNvSpPr/>
          <p:nvPr/>
        </p:nvSpPr>
        <p:spPr>
          <a:xfrm>
            <a:off x="9238488" y="5971032"/>
            <a:ext cx="1252728" cy="6035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Time</a:t>
            </a:r>
            <a:endParaRPr lang="en-US" dirty="0"/>
          </a:p>
        </p:txBody>
      </p:sp>
      <p:sp>
        <p:nvSpPr>
          <p:cNvPr id="47" name="Oval 46"/>
          <p:cNvSpPr/>
          <p:nvPr/>
        </p:nvSpPr>
        <p:spPr>
          <a:xfrm>
            <a:off x="10332720" y="5504688"/>
            <a:ext cx="1252728" cy="6035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Event_Type</a:t>
            </a:r>
            <a:endParaRPr lang="en-US" dirty="0"/>
          </a:p>
        </p:txBody>
      </p:sp>
      <p:sp>
        <p:nvSpPr>
          <p:cNvPr id="48" name="Oval 47"/>
          <p:cNvSpPr/>
          <p:nvPr/>
        </p:nvSpPr>
        <p:spPr>
          <a:xfrm>
            <a:off x="10939272" y="4879848"/>
            <a:ext cx="1252728" cy="6035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u="sng" dirty="0"/>
              <a:t>ID</a:t>
            </a:r>
            <a:endParaRPr lang="en-US" u="sng" dirty="0"/>
          </a:p>
        </p:txBody>
      </p:sp>
      <p:sp>
        <p:nvSpPr>
          <p:cNvPr id="49" name="Oval 48"/>
          <p:cNvSpPr/>
          <p:nvPr/>
        </p:nvSpPr>
        <p:spPr>
          <a:xfrm>
            <a:off x="10607040" y="4136136"/>
            <a:ext cx="1584960" cy="6035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Volunteer</a:t>
            </a:r>
            <a:endParaRPr lang="en-US" dirty="0"/>
          </a:p>
        </p:txBody>
      </p:sp>
      <p:sp>
        <p:nvSpPr>
          <p:cNvPr id="51" name="Oval 50"/>
          <p:cNvSpPr/>
          <p:nvPr/>
        </p:nvSpPr>
        <p:spPr>
          <a:xfrm>
            <a:off x="6858000" y="5852160"/>
            <a:ext cx="822960" cy="393192"/>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Day</a:t>
            </a:r>
            <a:endParaRPr lang="en-US" sz="1200" dirty="0"/>
          </a:p>
        </p:txBody>
      </p:sp>
      <p:sp>
        <p:nvSpPr>
          <p:cNvPr id="52" name="Oval 51"/>
          <p:cNvSpPr/>
          <p:nvPr/>
        </p:nvSpPr>
        <p:spPr>
          <a:xfrm>
            <a:off x="7104888" y="6352032"/>
            <a:ext cx="960120" cy="393192"/>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Month</a:t>
            </a:r>
            <a:endParaRPr lang="en-US" sz="1200" dirty="0"/>
          </a:p>
        </p:txBody>
      </p:sp>
      <p:sp>
        <p:nvSpPr>
          <p:cNvPr id="53" name="Oval 52"/>
          <p:cNvSpPr/>
          <p:nvPr/>
        </p:nvSpPr>
        <p:spPr>
          <a:xfrm>
            <a:off x="8162544" y="6464808"/>
            <a:ext cx="853440" cy="393192"/>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Year</a:t>
            </a:r>
            <a:endParaRPr lang="en-US" sz="1200" dirty="0"/>
          </a:p>
        </p:txBody>
      </p:sp>
      <p:cxnSp>
        <p:nvCxnSpPr>
          <p:cNvPr id="56" name="Straight Connector 55"/>
          <p:cNvCxnSpPr>
            <a:stCxn id="51" idx="6"/>
            <a:endCxn id="45" idx="2"/>
          </p:cNvCxnSpPr>
          <p:nvPr/>
        </p:nvCxnSpPr>
        <p:spPr>
          <a:xfrm flipV="1">
            <a:off x="7680960" y="5967984"/>
            <a:ext cx="252984" cy="80772"/>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52" idx="7"/>
            <a:endCxn id="45" idx="3"/>
          </p:cNvCxnSpPr>
          <p:nvPr/>
        </p:nvCxnSpPr>
        <p:spPr>
          <a:xfrm rot="5400000" flipH="1" flipV="1">
            <a:off x="7906773" y="6198985"/>
            <a:ext cx="228259" cy="193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p:cNvCxnSpPr>
            <a:stCxn id="53" idx="0"/>
            <a:endCxn id="45" idx="4"/>
          </p:cNvCxnSpPr>
          <p:nvPr/>
        </p:nvCxnSpPr>
        <p:spPr>
          <a:xfrm rot="16200000" flipV="1">
            <a:off x="8477250" y="6352794"/>
            <a:ext cx="195072" cy="28956"/>
          </a:xfrm>
          <a:prstGeom prst="line">
            <a:avLst/>
          </a:prstGeom>
        </p:spPr>
        <p:style>
          <a:lnRef idx="1">
            <a:schemeClr val="accent1"/>
          </a:lnRef>
          <a:fillRef idx="0">
            <a:schemeClr val="accent1"/>
          </a:fillRef>
          <a:effectRef idx="0">
            <a:schemeClr val="accent1"/>
          </a:effectRef>
          <a:fontRef idx="minor">
            <a:schemeClr val="tx1"/>
          </a:fontRef>
        </p:style>
      </p:cxnSp>
      <p:sp>
        <p:nvSpPr>
          <p:cNvPr id="61" name="Oval 60"/>
          <p:cNvSpPr/>
          <p:nvPr/>
        </p:nvSpPr>
        <p:spPr>
          <a:xfrm>
            <a:off x="10479024" y="6419088"/>
            <a:ext cx="932688" cy="329184"/>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Tech</a:t>
            </a:r>
            <a:endParaRPr lang="en-US" sz="1200" dirty="0"/>
          </a:p>
        </p:txBody>
      </p:sp>
      <p:sp>
        <p:nvSpPr>
          <p:cNvPr id="62" name="Oval 61"/>
          <p:cNvSpPr/>
          <p:nvPr/>
        </p:nvSpPr>
        <p:spPr>
          <a:xfrm>
            <a:off x="11402568" y="6172200"/>
            <a:ext cx="789432" cy="393192"/>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err="1"/>
              <a:t>Non_tech</a:t>
            </a:r>
            <a:endParaRPr lang="en-US" sz="1200" dirty="0"/>
          </a:p>
        </p:txBody>
      </p:sp>
      <p:cxnSp>
        <p:nvCxnSpPr>
          <p:cNvPr id="69" name="Straight Connector 68"/>
          <p:cNvCxnSpPr>
            <a:stCxn id="47" idx="4"/>
            <a:endCxn id="61" idx="0"/>
          </p:cNvCxnSpPr>
          <p:nvPr/>
        </p:nvCxnSpPr>
        <p:spPr>
          <a:xfrm rot="5400000">
            <a:off x="10796778" y="6256782"/>
            <a:ext cx="310896" cy="13716"/>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p:cNvCxnSpPr>
            <a:stCxn id="47" idx="5"/>
          </p:cNvCxnSpPr>
          <p:nvPr/>
        </p:nvCxnSpPr>
        <p:spPr>
          <a:xfrm rot="16200000" flipH="1">
            <a:off x="11440384" y="5981416"/>
            <a:ext cx="179824" cy="256613"/>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44" idx="0"/>
          </p:cNvCxnSpPr>
          <p:nvPr/>
        </p:nvCxnSpPr>
        <p:spPr>
          <a:xfrm rot="5400000" flipH="1" flipV="1">
            <a:off x="8003286" y="4757166"/>
            <a:ext cx="228600" cy="315468"/>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45" idx="0"/>
          </p:cNvCxnSpPr>
          <p:nvPr/>
        </p:nvCxnSpPr>
        <p:spPr>
          <a:xfrm rot="5400000" flipH="1" flipV="1">
            <a:off x="8259318" y="5101590"/>
            <a:ext cx="865632" cy="263652"/>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a:stCxn id="46" idx="0"/>
          </p:cNvCxnSpPr>
          <p:nvPr/>
        </p:nvCxnSpPr>
        <p:spPr>
          <a:xfrm rot="16200000" flipV="1">
            <a:off x="9088374" y="5194554"/>
            <a:ext cx="1170432" cy="382524"/>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Straight Connector 79"/>
          <p:cNvCxnSpPr>
            <a:stCxn id="47" idx="1"/>
          </p:cNvCxnSpPr>
          <p:nvPr/>
        </p:nvCxnSpPr>
        <p:spPr>
          <a:xfrm rot="16200000" flipV="1">
            <a:off x="9731035" y="4807926"/>
            <a:ext cx="792469" cy="777818"/>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p:cNvCxnSpPr>
            <a:stCxn id="48" idx="2"/>
          </p:cNvCxnSpPr>
          <p:nvPr/>
        </p:nvCxnSpPr>
        <p:spPr>
          <a:xfrm rot="10800000">
            <a:off x="10003536" y="4809744"/>
            <a:ext cx="935736" cy="371856"/>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Straight Connector 83"/>
          <p:cNvCxnSpPr>
            <a:stCxn id="49" idx="2"/>
            <a:endCxn id="5" idx="3"/>
          </p:cNvCxnSpPr>
          <p:nvPr/>
        </p:nvCxnSpPr>
        <p:spPr>
          <a:xfrm rot="10800000" flipV="1">
            <a:off x="10544258" y="4437887"/>
            <a:ext cx="62782" cy="25421"/>
          </a:xfrm>
          <a:prstGeom prst="line">
            <a:avLst/>
          </a:prstGeom>
        </p:spPr>
        <p:style>
          <a:lnRef idx="1">
            <a:schemeClr val="accent1"/>
          </a:lnRef>
          <a:fillRef idx="0">
            <a:schemeClr val="accent1"/>
          </a:fillRef>
          <a:effectRef idx="0">
            <a:schemeClr val="accent1"/>
          </a:effectRef>
          <a:fontRef idx="minor">
            <a:schemeClr val="tx1"/>
          </a:fontRef>
        </p:style>
      </p:cxnSp>
      <p:sp>
        <p:nvSpPr>
          <p:cNvPr id="86" name="Rectangle 85"/>
          <p:cNvSpPr/>
          <p:nvPr/>
        </p:nvSpPr>
        <p:spPr>
          <a:xfrm>
            <a:off x="5001768" y="2368296"/>
            <a:ext cx="2185416" cy="649224"/>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rgbClr val="CC00CC"/>
                </a:solidFill>
              </a:rPr>
              <a:t>COLLEGE</a:t>
            </a:r>
            <a:endParaRPr lang="en-US" dirty="0">
              <a:solidFill>
                <a:srgbClr val="CC00CC"/>
              </a:solidFill>
            </a:endParaRPr>
          </a:p>
        </p:txBody>
      </p:sp>
      <p:sp>
        <p:nvSpPr>
          <p:cNvPr id="87" name="Flowchart: Decision 86"/>
          <p:cNvSpPr/>
          <p:nvPr/>
        </p:nvSpPr>
        <p:spPr>
          <a:xfrm>
            <a:off x="1892808" y="2871216"/>
            <a:ext cx="1737360" cy="795528"/>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rgbClr val="92D050"/>
                </a:solidFill>
              </a:rPr>
              <a:t>Register</a:t>
            </a:r>
            <a:endParaRPr lang="en-US" sz="1600" dirty="0">
              <a:solidFill>
                <a:srgbClr val="92D050"/>
              </a:solidFill>
            </a:endParaRPr>
          </a:p>
        </p:txBody>
      </p:sp>
      <p:sp>
        <p:nvSpPr>
          <p:cNvPr id="88" name="Flowchart: Decision 87"/>
          <p:cNvSpPr/>
          <p:nvPr/>
        </p:nvSpPr>
        <p:spPr>
          <a:xfrm>
            <a:off x="8427720" y="2813304"/>
            <a:ext cx="1685544" cy="795528"/>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err="1">
                <a:solidFill>
                  <a:srgbClr val="92D050"/>
                </a:solidFill>
              </a:rPr>
              <a:t>Event_schedule</a:t>
            </a:r>
            <a:endParaRPr lang="en-US" sz="1600" dirty="0">
              <a:solidFill>
                <a:srgbClr val="92D050"/>
              </a:solidFill>
            </a:endParaRPr>
          </a:p>
        </p:txBody>
      </p:sp>
      <p:cxnSp>
        <p:nvCxnSpPr>
          <p:cNvPr id="90" name="Straight Connector 89"/>
          <p:cNvCxnSpPr>
            <a:stCxn id="87" idx="2"/>
            <a:endCxn id="4" idx="0"/>
          </p:cNvCxnSpPr>
          <p:nvPr/>
        </p:nvCxnSpPr>
        <p:spPr>
          <a:xfrm rot="5400000">
            <a:off x="2525960" y="3893412"/>
            <a:ext cx="462196"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88" idx="2"/>
            <a:endCxn id="5" idx="0"/>
          </p:cNvCxnSpPr>
          <p:nvPr/>
        </p:nvCxnSpPr>
        <p:spPr>
          <a:xfrm rot="5400000">
            <a:off x="9001727" y="3859891"/>
            <a:ext cx="519825" cy="17706"/>
          </a:xfrm>
          <a:prstGeom prst="line">
            <a:avLst/>
          </a:prstGeom>
        </p:spPr>
        <p:style>
          <a:lnRef idx="1">
            <a:schemeClr val="accent1"/>
          </a:lnRef>
          <a:fillRef idx="0">
            <a:schemeClr val="accent1"/>
          </a:fillRef>
          <a:effectRef idx="0">
            <a:schemeClr val="accent1"/>
          </a:effectRef>
          <a:fontRef idx="minor">
            <a:schemeClr val="tx1"/>
          </a:fontRef>
        </p:style>
      </p:cxnSp>
      <p:sp>
        <p:nvSpPr>
          <p:cNvPr id="117" name="Oval 116"/>
          <p:cNvSpPr/>
          <p:nvPr/>
        </p:nvSpPr>
        <p:spPr>
          <a:xfrm>
            <a:off x="237744" y="2596896"/>
            <a:ext cx="1380744" cy="4297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err="1">
                <a:solidFill>
                  <a:srgbClr val="92D050"/>
                </a:solidFill>
              </a:rPr>
              <a:t>Date_of_reg</a:t>
            </a:r>
            <a:endParaRPr lang="en-US" sz="1200" dirty="0">
              <a:solidFill>
                <a:srgbClr val="92D050"/>
              </a:solidFill>
            </a:endParaRPr>
          </a:p>
        </p:txBody>
      </p:sp>
      <p:cxnSp>
        <p:nvCxnSpPr>
          <p:cNvPr id="119" name="Straight Connector 118"/>
          <p:cNvCxnSpPr>
            <a:stCxn id="117" idx="5"/>
            <a:endCxn id="87" idx="1"/>
          </p:cNvCxnSpPr>
          <p:nvPr/>
        </p:nvCxnSpPr>
        <p:spPr>
          <a:xfrm rot="16200000" flipH="1">
            <a:off x="1501918" y="2878090"/>
            <a:ext cx="305254" cy="476525"/>
          </a:xfrm>
          <a:prstGeom prst="line">
            <a:avLst/>
          </a:prstGeom>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a:off x="10082784" y="3563112"/>
            <a:ext cx="822960" cy="393192"/>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Name</a:t>
            </a:r>
            <a:endParaRPr lang="en-US" sz="1200" dirty="0"/>
          </a:p>
        </p:txBody>
      </p:sp>
      <p:sp>
        <p:nvSpPr>
          <p:cNvPr id="121" name="Oval 120"/>
          <p:cNvSpPr/>
          <p:nvPr/>
        </p:nvSpPr>
        <p:spPr>
          <a:xfrm>
            <a:off x="11301984" y="3563112"/>
            <a:ext cx="890016" cy="393192"/>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err="1"/>
              <a:t>Email_id</a:t>
            </a:r>
            <a:endParaRPr lang="en-US" sz="1200" dirty="0"/>
          </a:p>
        </p:txBody>
      </p:sp>
      <p:sp>
        <p:nvSpPr>
          <p:cNvPr id="122" name="Oval 121"/>
          <p:cNvSpPr/>
          <p:nvPr/>
        </p:nvSpPr>
        <p:spPr>
          <a:xfrm>
            <a:off x="10652760" y="3194304"/>
            <a:ext cx="935736" cy="393192"/>
          </a:xfrm>
          <a:prstGeom prst="ellipse">
            <a:avLst/>
          </a:prstGeom>
          <a:solidFill>
            <a:srgbClr val="41B9B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Contact</a:t>
            </a:r>
          </a:p>
          <a:p>
            <a:pPr algn="ctr"/>
            <a:r>
              <a:rPr lang="en-IN" sz="1200" dirty="0"/>
              <a:t>_no</a:t>
            </a:r>
            <a:endParaRPr lang="en-US" sz="1200" dirty="0"/>
          </a:p>
        </p:txBody>
      </p:sp>
      <p:cxnSp>
        <p:nvCxnSpPr>
          <p:cNvPr id="125" name="Straight Connector 124"/>
          <p:cNvCxnSpPr>
            <a:stCxn id="120" idx="4"/>
            <a:endCxn id="49" idx="1"/>
          </p:cNvCxnSpPr>
          <p:nvPr/>
        </p:nvCxnSpPr>
        <p:spPr>
          <a:xfrm rot="16200000" flipH="1">
            <a:off x="10532602" y="3917966"/>
            <a:ext cx="268213" cy="3448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7" name="Straight Connector 126"/>
          <p:cNvCxnSpPr>
            <a:stCxn id="122" idx="4"/>
          </p:cNvCxnSpPr>
          <p:nvPr/>
        </p:nvCxnSpPr>
        <p:spPr>
          <a:xfrm rot="16200000" flipH="1">
            <a:off x="10865358" y="3842766"/>
            <a:ext cx="545592" cy="350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Straight Connector 128"/>
          <p:cNvCxnSpPr>
            <a:stCxn id="121" idx="4"/>
            <a:endCxn id="49" idx="0"/>
          </p:cNvCxnSpPr>
          <p:nvPr/>
        </p:nvCxnSpPr>
        <p:spPr>
          <a:xfrm rot="5400000">
            <a:off x="11483340" y="3872484"/>
            <a:ext cx="179832" cy="347472"/>
          </a:xfrm>
          <a:prstGeom prst="line">
            <a:avLst/>
          </a:prstGeom>
        </p:spPr>
        <p:style>
          <a:lnRef idx="1">
            <a:schemeClr val="accent1"/>
          </a:lnRef>
          <a:fillRef idx="0">
            <a:schemeClr val="accent1"/>
          </a:fillRef>
          <a:effectRef idx="0">
            <a:schemeClr val="accent1"/>
          </a:effectRef>
          <a:fontRef idx="minor">
            <a:schemeClr val="tx1"/>
          </a:fontRef>
        </p:style>
      </p:cxnSp>
      <p:sp>
        <p:nvSpPr>
          <p:cNvPr id="130" name="Rectangle 129"/>
          <p:cNvSpPr/>
          <p:nvPr/>
        </p:nvSpPr>
        <p:spPr>
          <a:xfrm>
            <a:off x="4983480" y="960120"/>
            <a:ext cx="2212848" cy="530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1">
                    <a:lumMod val="75000"/>
                  </a:schemeClr>
                </a:solidFill>
              </a:rPr>
              <a:t>ADMIN</a:t>
            </a:r>
            <a:endParaRPr lang="en-US" dirty="0">
              <a:solidFill>
                <a:schemeClr val="accent1">
                  <a:lumMod val="75000"/>
                </a:schemeClr>
              </a:solidFill>
            </a:endParaRPr>
          </a:p>
        </p:txBody>
      </p:sp>
      <p:sp>
        <p:nvSpPr>
          <p:cNvPr id="131" name="Oval 130"/>
          <p:cNvSpPr/>
          <p:nvPr/>
        </p:nvSpPr>
        <p:spPr>
          <a:xfrm>
            <a:off x="3794760" y="219456"/>
            <a:ext cx="1627632" cy="4754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u="sng" dirty="0"/>
              <a:t>Username</a:t>
            </a:r>
            <a:endParaRPr lang="en-US" u="sng" dirty="0"/>
          </a:p>
        </p:txBody>
      </p:sp>
      <p:sp>
        <p:nvSpPr>
          <p:cNvPr id="132" name="Oval 131"/>
          <p:cNvSpPr/>
          <p:nvPr/>
        </p:nvSpPr>
        <p:spPr>
          <a:xfrm>
            <a:off x="5446776" y="0"/>
            <a:ext cx="1566672" cy="457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Password</a:t>
            </a:r>
            <a:endParaRPr lang="en-US" dirty="0"/>
          </a:p>
        </p:txBody>
      </p:sp>
      <p:sp>
        <p:nvSpPr>
          <p:cNvPr id="133" name="Oval 132"/>
          <p:cNvSpPr/>
          <p:nvPr/>
        </p:nvSpPr>
        <p:spPr>
          <a:xfrm>
            <a:off x="7144512" y="286512"/>
            <a:ext cx="1216152" cy="3931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u="sng" dirty="0"/>
              <a:t>ID</a:t>
            </a:r>
            <a:endParaRPr lang="en-US" u="sng" dirty="0"/>
          </a:p>
        </p:txBody>
      </p:sp>
      <p:cxnSp>
        <p:nvCxnSpPr>
          <p:cNvPr id="135" name="Straight Connector 134"/>
          <p:cNvCxnSpPr/>
          <p:nvPr/>
        </p:nvCxnSpPr>
        <p:spPr>
          <a:xfrm rot="16200000" flipH="1">
            <a:off x="4754880" y="740664"/>
            <a:ext cx="283464" cy="19202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Straight Connector 136"/>
          <p:cNvCxnSpPr>
            <a:stCxn id="132" idx="4"/>
            <a:endCxn id="130" idx="0"/>
          </p:cNvCxnSpPr>
          <p:nvPr/>
        </p:nvCxnSpPr>
        <p:spPr>
          <a:xfrm rot="5400000">
            <a:off x="5908548" y="638556"/>
            <a:ext cx="502920" cy="1402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Straight Connector 138"/>
          <p:cNvCxnSpPr>
            <a:stCxn id="133" idx="4"/>
          </p:cNvCxnSpPr>
          <p:nvPr/>
        </p:nvCxnSpPr>
        <p:spPr>
          <a:xfrm rot="5400000">
            <a:off x="7338822" y="537210"/>
            <a:ext cx="271272" cy="556260"/>
          </a:xfrm>
          <a:prstGeom prst="line">
            <a:avLst/>
          </a:prstGeom>
        </p:spPr>
        <p:style>
          <a:lnRef idx="1">
            <a:schemeClr val="accent1"/>
          </a:lnRef>
          <a:fillRef idx="0">
            <a:schemeClr val="accent1"/>
          </a:fillRef>
          <a:effectRef idx="0">
            <a:schemeClr val="accent1"/>
          </a:effectRef>
          <a:fontRef idx="minor">
            <a:schemeClr val="tx1"/>
          </a:fontRef>
        </p:style>
      </p:cxnSp>
      <p:sp>
        <p:nvSpPr>
          <p:cNvPr id="140" name="Flowchart: Decision 139"/>
          <p:cNvSpPr/>
          <p:nvPr/>
        </p:nvSpPr>
        <p:spPr>
          <a:xfrm>
            <a:off x="2907792" y="1408176"/>
            <a:ext cx="1737360" cy="932688"/>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92D050"/>
                </a:solidFill>
              </a:rPr>
              <a:t>Permission</a:t>
            </a:r>
            <a:endParaRPr lang="en-US" sz="1200" dirty="0">
              <a:solidFill>
                <a:srgbClr val="92D050"/>
              </a:solidFill>
            </a:endParaRPr>
          </a:p>
        </p:txBody>
      </p:sp>
      <p:sp>
        <p:nvSpPr>
          <p:cNvPr id="184" name="Oval 183"/>
          <p:cNvSpPr/>
          <p:nvPr/>
        </p:nvSpPr>
        <p:spPr>
          <a:xfrm>
            <a:off x="3995928" y="3035808"/>
            <a:ext cx="1088136"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err="1">
                <a:solidFill>
                  <a:srgbClr val="92D050"/>
                </a:solidFill>
              </a:rPr>
              <a:t>Email_id</a:t>
            </a:r>
            <a:endParaRPr lang="en-US" sz="1200" dirty="0">
              <a:solidFill>
                <a:srgbClr val="92D050"/>
              </a:solidFill>
            </a:endParaRPr>
          </a:p>
        </p:txBody>
      </p:sp>
      <p:sp>
        <p:nvSpPr>
          <p:cNvPr id="185" name="Oval 184"/>
          <p:cNvSpPr/>
          <p:nvPr/>
        </p:nvSpPr>
        <p:spPr>
          <a:xfrm>
            <a:off x="7278624" y="1533144"/>
            <a:ext cx="829056"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err="1">
                <a:solidFill>
                  <a:srgbClr val="92D050"/>
                </a:solidFill>
              </a:rPr>
              <a:t>Colg_name</a:t>
            </a:r>
            <a:endParaRPr lang="en-US" sz="1200" dirty="0">
              <a:solidFill>
                <a:srgbClr val="92D050"/>
              </a:solidFill>
            </a:endParaRPr>
          </a:p>
        </p:txBody>
      </p:sp>
      <p:sp>
        <p:nvSpPr>
          <p:cNvPr id="186" name="Oval 185"/>
          <p:cNvSpPr/>
          <p:nvPr/>
        </p:nvSpPr>
        <p:spPr>
          <a:xfrm>
            <a:off x="4803648" y="3477768"/>
            <a:ext cx="941832"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rgbClr val="92D050"/>
                </a:solidFill>
              </a:rPr>
              <a:t>City</a:t>
            </a:r>
            <a:endParaRPr lang="en-US" sz="1200" dirty="0">
              <a:solidFill>
                <a:srgbClr val="92D050"/>
              </a:solidFill>
            </a:endParaRPr>
          </a:p>
        </p:txBody>
      </p:sp>
      <p:sp>
        <p:nvSpPr>
          <p:cNvPr id="189" name="Oval 188"/>
          <p:cNvSpPr/>
          <p:nvPr/>
        </p:nvSpPr>
        <p:spPr>
          <a:xfrm>
            <a:off x="5839969" y="3455899"/>
            <a:ext cx="1018032" cy="430301"/>
          </a:xfrm>
          <a:prstGeom prst="ellipse">
            <a:avLst/>
          </a:prstGeom>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err="1">
                <a:solidFill>
                  <a:srgbClr val="92D050"/>
                </a:solidFill>
              </a:rPr>
              <a:t>Contact_no</a:t>
            </a:r>
            <a:endParaRPr lang="en-US" sz="1200" dirty="0">
              <a:solidFill>
                <a:srgbClr val="92D050"/>
              </a:solidFill>
            </a:endParaRPr>
          </a:p>
        </p:txBody>
      </p:sp>
      <p:sp>
        <p:nvSpPr>
          <p:cNvPr id="191" name="Oval 190"/>
          <p:cNvSpPr/>
          <p:nvPr/>
        </p:nvSpPr>
        <p:spPr>
          <a:xfrm>
            <a:off x="7120128" y="3215641"/>
            <a:ext cx="1191768" cy="4328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u="sng" dirty="0">
                <a:solidFill>
                  <a:srgbClr val="92D050"/>
                </a:solidFill>
              </a:rPr>
              <a:t>Username</a:t>
            </a:r>
            <a:endParaRPr lang="en-US" sz="1200" u="sng" dirty="0">
              <a:solidFill>
                <a:srgbClr val="92D050"/>
              </a:solidFill>
            </a:endParaRPr>
          </a:p>
        </p:txBody>
      </p:sp>
      <p:cxnSp>
        <p:nvCxnSpPr>
          <p:cNvPr id="193" name="Straight Connector 192"/>
          <p:cNvCxnSpPr>
            <a:stCxn id="185" idx="4"/>
            <a:endCxn id="86" idx="0"/>
          </p:cNvCxnSpPr>
          <p:nvPr/>
        </p:nvCxnSpPr>
        <p:spPr>
          <a:xfrm rot="5400000">
            <a:off x="6686550" y="1361694"/>
            <a:ext cx="414528" cy="15986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95" name="Straight Connector 194"/>
          <p:cNvCxnSpPr>
            <a:stCxn id="184" idx="7"/>
          </p:cNvCxnSpPr>
          <p:nvPr/>
        </p:nvCxnSpPr>
        <p:spPr>
          <a:xfrm rot="5400000" flipH="1" flipV="1">
            <a:off x="5014736" y="2936639"/>
            <a:ext cx="70743" cy="2507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97" name="Straight Connector 196"/>
          <p:cNvCxnSpPr>
            <a:stCxn id="186" idx="0"/>
          </p:cNvCxnSpPr>
          <p:nvPr/>
        </p:nvCxnSpPr>
        <p:spPr>
          <a:xfrm rot="5400000" flipH="1" flipV="1">
            <a:off x="5136642" y="3137154"/>
            <a:ext cx="478536" cy="2026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9" name="Straight Connector 198"/>
          <p:cNvCxnSpPr>
            <a:stCxn id="189" idx="0"/>
            <a:endCxn id="86" idx="2"/>
          </p:cNvCxnSpPr>
          <p:nvPr/>
        </p:nvCxnSpPr>
        <p:spPr>
          <a:xfrm rot="16200000" flipV="1">
            <a:off x="6002542" y="3109455"/>
            <a:ext cx="438379" cy="254509"/>
          </a:xfrm>
          <a:prstGeom prst="line">
            <a:avLst/>
          </a:prstGeom>
        </p:spPr>
        <p:style>
          <a:lnRef idx="1">
            <a:schemeClr val="accent1"/>
          </a:lnRef>
          <a:fillRef idx="0">
            <a:schemeClr val="accent1"/>
          </a:fillRef>
          <a:effectRef idx="0">
            <a:schemeClr val="accent1"/>
          </a:effectRef>
          <a:fontRef idx="minor">
            <a:schemeClr val="tx1"/>
          </a:fontRef>
        </p:style>
      </p:cxnSp>
      <p:cxnSp>
        <p:nvCxnSpPr>
          <p:cNvPr id="201" name="Straight Connector 200"/>
          <p:cNvCxnSpPr>
            <a:stCxn id="191" idx="1"/>
          </p:cNvCxnSpPr>
          <p:nvPr/>
        </p:nvCxnSpPr>
        <p:spPr>
          <a:xfrm rot="16200000" flipV="1">
            <a:off x="6913574" y="2897939"/>
            <a:ext cx="261505" cy="500667"/>
          </a:xfrm>
          <a:prstGeom prst="line">
            <a:avLst/>
          </a:prstGeom>
        </p:spPr>
        <p:style>
          <a:lnRef idx="1">
            <a:schemeClr val="accent1"/>
          </a:lnRef>
          <a:fillRef idx="0">
            <a:schemeClr val="accent1"/>
          </a:fillRef>
          <a:effectRef idx="0">
            <a:schemeClr val="accent1"/>
          </a:effectRef>
          <a:fontRef idx="minor">
            <a:schemeClr val="tx1"/>
          </a:fontRef>
        </p:style>
      </p:cxnSp>
      <p:sp>
        <p:nvSpPr>
          <p:cNvPr id="94" name="Flowchart: Decision 93"/>
          <p:cNvSpPr/>
          <p:nvPr/>
        </p:nvSpPr>
        <p:spPr>
          <a:xfrm>
            <a:off x="1024128" y="1801368"/>
            <a:ext cx="1636776" cy="704088"/>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00" dirty="0"/>
              <a:t>Payme</a:t>
            </a:r>
            <a:r>
              <a:rPr lang="en-IN" sz="1300" u="sng" dirty="0"/>
              <a:t>n</a:t>
            </a:r>
            <a:r>
              <a:rPr lang="en-IN" sz="1300" dirty="0"/>
              <a:t>t</a:t>
            </a:r>
          </a:p>
          <a:p>
            <a:pPr algn="ctr"/>
            <a:r>
              <a:rPr lang="en-IN" sz="1300" dirty="0"/>
              <a:t>to</a:t>
            </a:r>
            <a:endParaRPr lang="en-US" sz="1300" dirty="0"/>
          </a:p>
        </p:txBody>
      </p:sp>
      <p:cxnSp>
        <p:nvCxnSpPr>
          <p:cNvPr id="101" name="Straight Connector 100"/>
          <p:cNvCxnSpPr>
            <a:endCxn id="94" idx="2"/>
          </p:cNvCxnSpPr>
          <p:nvPr/>
        </p:nvCxnSpPr>
        <p:spPr>
          <a:xfrm rot="5400000" flipH="1" flipV="1">
            <a:off x="1017270" y="3316986"/>
            <a:ext cx="1636776" cy="137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Shape 109"/>
          <p:cNvCxnSpPr>
            <a:stCxn id="94" idx="0"/>
          </p:cNvCxnSpPr>
          <p:nvPr/>
        </p:nvCxnSpPr>
        <p:spPr>
          <a:xfrm rot="5400000" flipH="1" flipV="1">
            <a:off x="3065526" y="-125730"/>
            <a:ext cx="704088" cy="3150108"/>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12" name="Shape 111"/>
          <p:cNvCxnSpPr>
            <a:stCxn id="140" idx="0"/>
            <a:endCxn id="130" idx="1"/>
          </p:cNvCxnSpPr>
          <p:nvPr/>
        </p:nvCxnSpPr>
        <p:spPr>
          <a:xfrm rot="5400000" flipH="1" flipV="1">
            <a:off x="4288536" y="713232"/>
            <a:ext cx="182880" cy="1207008"/>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14" name="Shape 113"/>
          <p:cNvCxnSpPr>
            <a:stCxn id="140" idx="2"/>
            <a:endCxn id="86" idx="1"/>
          </p:cNvCxnSpPr>
          <p:nvPr/>
        </p:nvCxnSpPr>
        <p:spPr>
          <a:xfrm rot="16200000" flipH="1">
            <a:off x="4213098" y="1904238"/>
            <a:ext cx="352044" cy="1225296"/>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23" name="Shape 122"/>
          <p:cNvCxnSpPr>
            <a:stCxn id="87" idx="0"/>
          </p:cNvCxnSpPr>
          <p:nvPr/>
        </p:nvCxnSpPr>
        <p:spPr>
          <a:xfrm rot="5400000" flipH="1" flipV="1">
            <a:off x="3858768" y="1719072"/>
            <a:ext cx="54864" cy="2249424"/>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26" name="Shape 125"/>
          <p:cNvCxnSpPr>
            <a:stCxn id="88" idx="0"/>
            <a:endCxn id="86" idx="3"/>
          </p:cNvCxnSpPr>
          <p:nvPr/>
        </p:nvCxnSpPr>
        <p:spPr>
          <a:xfrm rot="16200000" flipV="1">
            <a:off x="8168640" y="1711452"/>
            <a:ext cx="120396" cy="2083308"/>
          </a:xfrm>
          <a:prstGeom prst="bentConnector2">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548640"/>
            <a:ext cx="10131425" cy="1456267"/>
          </a:xfrm>
        </p:spPr>
        <p:txBody>
          <a:bodyPr>
            <a:normAutofit/>
          </a:bodyPr>
          <a:lstStyle/>
          <a:p>
            <a:r>
              <a:rPr lang="en-US" sz="6000" dirty="0">
                <a:solidFill>
                  <a:schemeClr val="accent6">
                    <a:lumMod val="40000"/>
                    <a:lumOff val="60000"/>
                  </a:schemeClr>
                </a:solidFill>
              </a:rPr>
              <a:t>Languages and tools used</a:t>
            </a:r>
          </a:p>
        </p:txBody>
      </p:sp>
      <p:sp>
        <p:nvSpPr>
          <p:cNvPr id="3" name="Content Placeholder 2"/>
          <p:cNvSpPr>
            <a:spLocks noGrp="1"/>
          </p:cNvSpPr>
          <p:nvPr>
            <p:ph idx="1"/>
          </p:nvPr>
        </p:nvSpPr>
        <p:spPr>
          <a:xfrm>
            <a:off x="685801" y="1863634"/>
            <a:ext cx="10131425" cy="3927566"/>
          </a:xfrm>
        </p:spPr>
        <p:txBody>
          <a:bodyPr>
            <a:normAutofit fontScale="55000" lnSpcReduction="20000"/>
          </a:bodyPr>
          <a:lstStyle/>
          <a:p>
            <a:r>
              <a:rPr lang="en-US" sz="4000" dirty="0">
                <a:solidFill>
                  <a:schemeClr val="accent5">
                    <a:lumMod val="60000"/>
                    <a:lumOff val="40000"/>
                  </a:schemeClr>
                </a:solidFill>
              </a:rPr>
              <a:t>Server </a:t>
            </a:r>
            <a:r>
              <a:rPr lang="en-US" sz="4000" dirty="0">
                <a:solidFill>
                  <a:schemeClr val="bg2">
                    <a:lumMod val="40000"/>
                    <a:lumOff val="60000"/>
                  </a:schemeClr>
                </a:solidFill>
              </a:rPr>
              <a:t>–</a:t>
            </a:r>
            <a:r>
              <a:rPr lang="en-US" sz="4000" dirty="0" err="1">
                <a:solidFill>
                  <a:schemeClr val="bg2">
                    <a:lumMod val="40000"/>
                    <a:lumOff val="60000"/>
                  </a:schemeClr>
                </a:solidFill>
              </a:rPr>
              <a:t>Xampp</a:t>
            </a:r>
            <a:r>
              <a:rPr lang="en-US" sz="4000" dirty="0">
                <a:solidFill>
                  <a:schemeClr val="bg2">
                    <a:lumMod val="40000"/>
                    <a:lumOff val="60000"/>
                  </a:schemeClr>
                </a:solidFill>
              </a:rPr>
              <a:t> (free open source ,cross platform, web server package developed by </a:t>
            </a:r>
          </a:p>
          <a:p>
            <a:pPr>
              <a:buNone/>
            </a:pPr>
            <a:r>
              <a:rPr lang="en-US" sz="4000" dirty="0">
                <a:solidFill>
                  <a:schemeClr val="bg2">
                    <a:lumMod val="40000"/>
                    <a:lumOff val="60000"/>
                  </a:schemeClr>
                </a:solidFill>
              </a:rPr>
              <a:t>                   Apache for testing and deployment purposes).</a:t>
            </a:r>
          </a:p>
          <a:p>
            <a:pPr>
              <a:buNone/>
            </a:pPr>
            <a:endParaRPr lang="en-US" sz="4000" dirty="0">
              <a:solidFill>
                <a:schemeClr val="bg2">
                  <a:lumMod val="40000"/>
                  <a:lumOff val="60000"/>
                </a:schemeClr>
              </a:solidFill>
            </a:endParaRPr>
          </a:p>
          <a:p>
            <a:r>
              <a:rPr lang="en-US" sz="4000" dirty="0">
                <a:solidFill>
                  <a:schemeClr val="accent5">
                    <a:lumMod val="60000"/>
                    <a:lumOff val="40000"/>
                  </a:schemeClr>
                </a:solidFill>
              </a:rPr>
              <a:t>Server application</a:t>
            </a:r>
            <a:r>
              <a:rPr lang="en-US" sz="4000" dirty="0">
                <a:solidFill>
                  <a:schemeClr val="bg2">
                    <a:lumMod val="40000"/>
                    <a:lumOff val="60000"/>
                  </a:schemeClr>
                </a:solidFill>
              </a:rPr>
              <a:t>- Apache (web server)</a:t>
            </a:r>
          </a:p>
          <a:p>
            <a:pPr>
              <a:buNone/>
            </a:pPr>
            <a:r>
              <a:rPr lang="en-IN" sz="4000" dirty="0">
                <a:solidFill>
                  <a:schemeClr val="bg2">
                    <a:lumMod val="40000"/>
                    <a:lumOff val="60000"/>
                  </a:schemeClr>
                </a:solidFill>
              </a:rPr>
              <a:t>   </a:t>
            </a:r>
            <a:endParaRPr lang="en-US" sz="4000" dirty="0">
              <a:solidFill>
                <a:schemeClr val="bg2">
                  <a:lumMod val="40000"/>
                  <a:lumOff val="60000"/>
                </a:schemeClr>
              </a:solidFill>
            </a:endParaRPr>
          </a:p>
          <a:p>
            <a:r>
              <a:rPr lang="en-US" sz="4000" dirty="0">
                <a:solidFill>
                  <a:schemeClr val="accent5">
                    <a:lumMod val="60000"/>
                    <a:lumOff val="40000"/>
                  </a:schemeClr>
                </a:solidFill>
              </a:rPr>
              <a:t>Languages</a:t>
            </a:r>
            <a:r>
              <a:rPr lang="en-US" sz="4000" dirty="0">
                <a:solidFill>
                  <a:schemeClr val="bg2">
                    <a:lumMod val="40000"/>
                    <a:lumOff val="60000"/>
                  </a:schemeClr>
                </a:solidFill>
              </a:rPr>
              <a:t>-HTML ,CSS ,PHP(for designing and program development purpose)</a:t>
            </a:r>
          </a:p>
          <a:p>
            <a:endParaRPr lang="en-US" sz="4000" dirty="0">
              <a:solidFill>
                <a:schemeClr val="bg2">
                  <a:lumMod val="40000"/>
                  <a:lumOff val="60000"/>
                </a:schemeClr>
              </a:solidFill>
            </a:endParaRPr>
          </a:p>
          <a:p>
            <a:r>
              <a:rPr lang="en-US" sz="4000" dirty="0">
                <a:solidFill>
                  <a:schemeClr val="accent5">
                    <a:lumMod val="60000"/>
                    <a:lumOff val="40000"/>
                  </a:schemeClr>
                </a:solidFill>
              </a:rPr>
              <a:t>Database</a:t>
            </a:r>
            <a:r>
              <a:rPr lang="en-US" sz="4000" dirty="0">
                <a:solidFill>
                  <a:schemeClr val="bg2">
                    <a:lumMod val="40000"/>
                    <a:lumOff val="60000"/>
                  </a:schemeClr>
                </a:solidFill>
              </a:rPr>
              <a:t>-MYSQL (used for storing data related to various </a:t>
            </a:r>
            <a:r>
              <a:rPr lang="en-US" sz="4000" dirty="0" err="1">
                <a:solidFill>
                  <a:schemeClr val="bg2">
                    <a:lumMod val="40000"/>
                    <a:lumOff val="60000"/>
                  </a:schemeClr>
                </a:solidFill>
              </a:rPr>
              <a:t>organisations</a:t>
            </a:r>
            <a:r>
              <a:rPr lang="en-US" sz="4000" dirty="0">
                <a:solidFill>
                  <a:schemeClr val="bg2">
                    <a:lumMod val="40000"/>
                    <a:lumOff val="60000"/>
                  </a:schemeClr>
                </a:solidFill>
              </a:rPr>
              <a:t>)</a:t>
            </a:r>
          </a:p>
          <a:p>
            <a:pPr>
              <a:buNone/>
            </a:pPr>
            <a:endParaRPr lang="en-US" sz="4000" dirty="0">
              <a:solidFill>
                <a:schemeClr val="bg2">
                  <a:lumMod val="40000"/>
                  <a:lumOff val="60000"/>
                </a:schemeClr>
              </a:solidFill>
            </a:endParaRPr>
          </a:p>
          <a:p>
            <a:r>
              <a:rPr lang="en-IN" sz="4000" dirty="0">
                <a:solidFill>
                  <a:schemeClr val="accent5">
                    <a:lumMod val="60000"/>
                    <a:lumOff val="40000"/>
                  </a:schemeClr>
                </a:solidFill>
              </a:rPr>
              <a:t>IDE(Integrated Development Environment)</a:t>
            </a:r>
            <a:r>
              <a:rPr lang="en-IN" sz="4000" dirty="0">
                <a:solidFill>
                  <a:schemeClr val="bg2">
                    <a:lumMod val="40000"/>
                    <a:lumOff val="60000"/>
                  </a:schemeClr>
                </a:solidFill>
              </a:rPr>
              <a:t>-</a:t>
            </a:r>
            <a:r>
              <a:rPr lang="en-IN" sz="4000" u="sng" dirty="0">
                <a:solidFill>
                  <a:schemeClr val="bg2">
                    <a:lumMod val="40000"/>
                    <a:lumOff val="60000"/>
                  </a:schemeClr>
                </a:solidFill>
              </a:rPr>
              <a:t>Notepad++</a:t>
            </a:r>
            <a:endParaRPr lang="en-US" sz="4000" dirty="0">
              <a:solidFill>
                <a:schemeClr val="bg2">
                  <a:lumMod val="40000"/>
                  <a:lumOff val="60000"/>
                </a:schemeClr>
              </a:solidFill>
            </a:endParaRPr>
          </a:p>
        </p:txBody>
      </p:sp>
    </p:spTree>
    <p:extLst>
      <p:ext uri="{BB962C8B-B14F-4D97-AF65-F5344CB8AC3E}">
        <p14:creationId xmlns:p14="http://schemas.microsoft.com/office/powerpoint/2010/main" val="7344393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000" b="1" dirty="0">
                <a:solidFill>
                  <a:schemeClr val="accent4"/>
                </a:solidFill>
              </a:rPr>
              <a:t>HTML &amp;CSS </a:t>
            </a:r>
            <a:r>
              <a:rPr lang="en-IN" sz="4000" b="1" dirty="0" err="1">
                <a:solidFill>
                  <a:schemeClr val="accent4"/>
                </a:solidFill>
              </a:rPr>
              <a:t>termi</a:t>
            </a:r>
            <a:r>
              <a:rPr lang="en-US" sz="4000" b="1" dirty="0">
                <a:solidFill>
                  <a:schemeClr val="accent4"/>
                </a:solidFill>
              </a:rPr>
              <a:t>n</a:t>
            </a:r>
            <a:r>
              <a:rPr lang="en-IN" sz="4000" b="1" dirty="0" err="1">
                <a:solidFill>
                  <a:schemeClr val="accent4"/>
                </a:solidFill>
              </a:rPr>
              <a:t>oloGies</a:t>
            </a:r>
            <a:r>
              <a:rPr lang="en-IN" sz="4000" b="1" dirty="0">
                <a:solidFill>
                  <a:schemeClr val="accent4"/>
                </a:solidFill>
              </a:rPr>
              <a:t> </a:t>
            </a:r>
            <a:r>
              <a:rPr lang="en-IN" dirty="0">
                <a:solidFill>
                  <a:schemeClr val="accent4"/>
                </a:solidFill>
              </a:rPr>
              <a:t>used </a:t>
            </a:r>
            <a:r>
              <a:rPr lang="en-IN" dirty="0" err="1">
                <a:solidFill>
                  <a:schemeClr val="accent4"/>
                </a:solidFill>
              </a:rPr>
              <a:t>i</a:t>
            </a:r>
            <a:r>
              <a:rPr lang="en-US" dirty="0">
                <a:solidFill>
                  <a:schemeClr val="accent4"/>
                </a:solidFill>
              </a:rPr>
              <a:t>n project:-</a:t>
            </a:r>
          </a:p>
        </p:txBody>
      </p:sp>
      <p:sp>
        <p:nvSpPr>
          <p:cNvPr id="3" name="Content Placeholder 2"/>
          <p:cNvSpPr>
            <a:spLocks noGrp="1"/>
          </p:cNvSpPr>
          <p:nvPr>
            <p:ph idx="1"/>
          </p:nvPr>
        </p:nvSpPr>
        <p:spPr/>
        <p:txBody>
          <a:bodyPr/>
          <a:lstStyle/>
          <a:p>
            <a:r>
              <a:rPr lang="en-US" dirty="0"/>
              <a:t>The</a:t>
            </a:r>
            <a:r>
              <a:rPr lang="en-US" dirty="0">
                <a:solidFill>
                  <a:srgbClr val="FF3399"/>
                </a:solidFill>
              </a:rPr>
              <a:t> &lt;!DOCTYPE html&gt;</a:t>
            </a:r>
            <a:r>
              <a:rPr lang="en-US" dirty="0"/>
              <a:t> declaration defines this document to be HTML5</a:t>
            </a:r>
          </a:p>
          <a:p>
            <a:r>
              <a:rPr lang="en-US" dirty="0"/>
              <a:t>The </a:t>
            </a:r>
            <a:r>
              <a:rPr lang="en-US" dirty="0">
                <a:solidFill>
                  <a:srgbClr val="FF3399"/>
                </a:solidFill>
              </a:rPr>
              <a:t>&lt;html&gt;</a:t>
            </a:r>
            <a:r>
              <a:rPr lang="en-US" dirty="0"/>
              <a:t> element is the root element of an HTML page</a:t>
            </a:r>
          </a:p>
          <a:p>
            <a:r>
              <a:rPr lang="en-US" dirty="0"/>
              <a:t>The </a:t>
            </a:r>
            <a:r>
              <a:rPr lang="en-US" dirty="0">
                <a:solidFill>
                  <a:srgbClr val="FF3399"/>
                </a:solidFill>
              </a:rPr>
              <a:t>&lt;head&gt;</a:t>
            </a:r>
            <a:r>
              <a:rPr lang="en-US" dirty="0"/>
              <a:t> element contains meta information about the document</a:t>
            </a:r>
          </a:p>
          <a:p>
            <a:r>
              <a:rPr lang="en-US" dirty="0"/>
              <a:t>The </a:t>
            </a:r>
            <a:r>
              <a:rPr lang="en-US" dirty="0">
                <a:solidFill>
                  <a:srgbClr val="FF3399"/>
                </a:solidFill>
              </a:rPr>
              <a:t>&lt;title&gt;</a:t>
            </a:r>
            <a:r>
              <a:rPr lang="en-US" dirty="0"/>
              <a:t> element specifies a title for the document</a:t>
            </a:r>
          </a:p>
          <a:p>
            <a:r>
              <a:rPr lang="en-US" dirty="0"/>
              <a:t>The </a:t>
            </a:r>
            <a:r>
              <a:rPr lang="en-US" dirty="0">
                <a:solidFill>
                  <a:srgbClr val="FF3399"/>
                </a:solidFill>
              </a:rPr>
              <a:t>&lt;body&gt;</a:t>
            </a:r>
            <a:r>
              <a:rPr lang="en-US" dirty="0"/>
              <a:t> element contains the visible page content</a:t>
            </a:r>
          </a:p>
          <a:p>
            <a:r>
              <a:rPr lang="en-US" dirty="0"/>
              <a:t>The </a:t>
            </a:r>
            <a:r>
              <a:rPr lang="en-US" dirty="0">
                <a:solidFill>
                  <a:srgbClr val="FF3399"/>
                </a:solidFill>
              </a:rPr>
              <a:t>&lt;h1&gt; </a:t>
            </a:r>
            <a:r>
              <a:rPr lang="en-US" dirty="0"/>
              <a:t>to &lt;h6&gt; element defines  heading according to their font-size.</a:t>
            </a:r>
          </a:p>
          <a:p>
            <a:r>
              <a:rPr lang="en-US" dirty="0"/>
              <a:t>The </a:t>
            </a:r>
            <a:r>
              <a:rPr lang="en-US" dirty="0">
                <a:solidFill>
                  <a:srgbClr val="FF3399"/>
                </a:solidFill>
              </a:rPr>
              <a:t>&lt;p&gt; </a:t>
            </a:r>
            <a:r>
              <a:rPr lang="en-US" dirty="0"/>
              <a:t>element defines a paragraph</a:t>
            </a:r>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67512" y="649224"/>
            <a:ext cx="10661904" cy="6524863"/>
          </a:xfrm>
          <a:prstGeom prst="rect">
            <a:avLst/>
          </a:prstGeom>
          <a:noFill/>
        </p:spPr>
        <p:txBody>
          <a:bodyPr wrap="square" rtlCol="0">
            <a:spAutoFit/>
          </a:bodyPr>
          <a:lstStyle/>
          <a:p>
            <a:pPr algn="just">
              <a:buFont typeface="Wingdings" pitchFamily="2" charset="2"/>
              <a:buChar char="Ø"/>
            </a:pPr>
            <a:r>
              <a:rPr lang="en-US" sz="2000" dirty="0">
                <a:solidFill>
                  <a:schemeClr val="accent1">
                    <a:lumMod val="60000"/>
                    <a:lumOff val="40000"/>
                  </a:schemeClr>
                </a:solidFill>
              </a:rPr>
              <a:t>HTML </a:t>
            </a:r>
            <a:r>
              <a:rPr lang="en-US" sz="2000" b="1" u="sng" dirty="0">
                <a:solidFill>
                  <a:schemeClr val="accent4">
                    <a:lumMod val="60000"/>
                    <a:lumOff val="40000"/>
                  </a:schemeClr>
                </a:solidFill>
              </a:rPr>
              <a:t>links</a:t>
            </a:r>
            <a:r>
              <a:rPr lang="en-US" sz="2000" dirty="0">
                <a:solidFill>
                  <a:schemeClr val="accent1">
                    <a:lumMod val="60000"/>
                    <a:lumOff val="40000"/>
                  </a:schemeClr>
                </a:solidFill>
              </a:rPr>
              <a:t> are defined with the &lt;a&gt; tag.</a:t>
            </a:r>
          </a:p>
          <a:p>
            <a:pPr algn="just"/>
            <a:r>
              <a:rPr lang="en-US" sz="2000" dirty="0">
                <a:solidFill>
                  <a:schemeClr val="accent1">
                    <a:lumMod val="60000"/>
                    <a:lumOff val="40000"/>
                  </a:schemeClr>
                </a:solidFill>
              </a:rPr>
              <a:t>The link's destination is specified in the </a:t>
            </a:r>
            <a:r>
              <a:rPr lang="en-US" sz="2000" b="1" u="sng" dirty="0" err="1">
                <a:solidFill>
                  <a:schemeClr val="accent4">
                    <a:lumMod val="60000"/>
                    <a:lumOff val="40000"/>
                  </a:schemeClr>
                </a:solidFill>
              </a:rPr>
              <a:t>href</a:t>
            </a:r>
            <a:r>
              <a:rPr lang="en-US" sz="2000" dirty="0">
                <a:solidFill>
                  <a:schemeClr val="accent1">
                    <a:lumMod val="60000"/>
                    <a:lumOff val="40000"/>
                  </a:schemeClr>
                </a:solidFill>
              </a:rPr>
              <a:t> attribute.</a:t>
            </a:r>
          </a:p>
          <a:p>
            <a:pPr algn="just"/>
            <a:endParaRPr lang="en-US" sz="2000" dirty="0">
              <a:solidFill>
                <a:schemeClr val="accent1">
                  <a:lumMod val="60000"/>
                  <a:lumOff val="40000"/>
                </a:schemeClr>
              </a:solidFill>
            </a:endParaRPr>
          </a:p>
          <a:p>
            <a:pPr algn="just"/>
            <a:r>
              <a:rPr lang="en-IN" sz="2000" dirty="0" err="1">
                <a:solidFill>
                  <a:schemeClr val="accent1">
                    <a:lumMod val="60000"/>
                    <a:lumOff val="40000"/>
                  </a:schemeClr>
                </a:solidFill>
              </a:rPr>
              <a:t>Eg</a:t>
            </a:r>
            <a:r>
              <a:rPr lang="en-IN" sz="2000" dirty="0">
                <a:solidFill>
                  <a:schemeClr val="accent1">
                    <a:lumMod val="60000"/>
                    <a:lumOff val="40000"/>
                  </a:schemeClr>
                </a:solidFill>
              </a:rPr>
              <a:t>- </a:t>
            </a:r>
            <a:r>
              <a:rPr lang="en-US" sz="2000" dirty="0">
                <a:solidFill>
                  <a:schemeClr val="accent1">
                    <a:lumMod val="60000"/>
                    <a:lumOff val="40000"/>
                  </a:schemeClr>
                </a:solidFill>
              </a:rPr>
              <a:t>&lt;a </a:t>
            </a:r>
            <a:r>
              <a:rPr lang="en-US" sz="2000" dirty="0" err="1">
                <a:solidFill>
                  <a:schemeClr val="accent1">
                    <a:lumMod val="60000"/>
                    <a:lumOff val="40000"/>
                  </a:schemeClr>
                </a:solidFill>
              </a:rPr>
              <a:t>href</a:t>
            </a:r>
            <a:r>
              <a:rPr lang="en-US" sz="2000" dirty="0">
                <a:solidFill>
                  <a:schemeClr val="accent1">
                    <a:lumMod val="60000"/>
                    <a:lumOff val="40000"/>
                  </a:schemeClr>
                </a:solidFill>
              </a:rPr>
              <a:t>="https://www.w3schools.com"&gt;This is a link&lt;/a&gt;</a:t>
            </a:r>
          </a:p>
          <a:p>
            <a:pPr algn="just"/>
            <a:endParaRPr lang="en-IN" sz="2000" dirty="0">
              <a:solidFill>
                <a:schemeClr val="accent1">
                  <a:lumMod val="60000"/>
                  <a:lumOff val="40000"/>
                </a:schemeClr>
              </a:solidFill>
            </a:endParaRPr>
          </a:p>
          <a:p>
            <a:pPr algn="just">
              <a:buFont typeface="Wingdings" pitchFamily="2" charset="2"/>
              <a:buChar char="Ø"/>
            </a:pPr>
            <a:r>
              <a:rPr lang="en-US" sz="2000" dirty="0">
                <a:solidFill>
                  <a:schemeClr val="accent1">
                    <a:lumMod val="60000"/>
                    <a:lumOff val="40000"/>
                  </a:schemeClr>
                </a:solidFill>
              </a:rPr>
              <a:t>HTML</a:t>
            </a:r>
            <a:r>
              <a:rPr lang="en-US" sz="2000" dirty="0">
                <a:solidFill>
                  <a:schemeClr val="accent4">
                    <a:lumMod val="60000"/>
                    <a:lumOff val="40000"/>
                  </a:schemeClr>
                </a:solidFill>
              </a:rPr>
              <a:t> </a:t>
            </a:r>
            <a:r>
              <a:rPr lang="en-US" sz="2000" b="1" u="sng" dirty="0">
                <a:solidFill>
                  <a:schemeClr val="accent4">
                    <a:lumMod val="60000"/>
                    <a:lumOff val="40000"/>
                  </a:schemeClr>
                </a:solidFill>
              </a:rPr>
              <a:t>images</a:t>
            </a:r>
            <a:r>
              <a:rPr lang="en-US" sz="2000" dirty="0">
                <a:solidFill>
                  <a:schemeClr val="accent4">
                    <a:lumMod val="60000"/>
                    <a:lumOff val="40000"/>
                  </a:schemeClr>
                </a:solidFill>
              </a:rPr>
              <a:t> </a:t>
            </a:r>
            <a:r>
              <a:rPr lang="en-US" sz="2000" dirty="0">
                <a:solidFill>
                  <a:schemeClr val="accent1">
                    <a:lumMod val="60000"/>
                    <a:lumOff val="40000"/>
                  </a:schemeClr>
                </a:solidFill>
              </a:rPr>
              <a:t>are defined with the </a:t>
            </a:r>
            <a:r>
              <a:rPr lang="en-US" sz="2000" dirty="0">
                <a:solidFill>
                  <a:schemeClr val="accent4">
                    <a:lumMod val="60000"/>
                    <a:lumOff val="40000"/>
                  </a:schemeClr>
                </a:solidFill>
              </a:rPr>
              <a:t>&lt;</a:t>
            </a:r>
            <a:r>
              <a:rPr lang="en-US" sz="2000" dirty="0" err="1">
                <a:solidFill>
                  <a:schemeClr val="accent4">
                    <a:lumMod val="60000"/>
                    <a:lumOff val="40000"/>
                  </a:schemeClr>
                </a:solidFill>
              </a:rPr>
              <a:t>img</a:t>
            </a:r>
            <a:r>
              <a:rPr lang="en-US" sz="2000" dirty="0">
                <a:solidFill>
                  <a:schemeClr val="accent4">
                    <a:lumMod val="60000"/>
                    <a:lumOff val="40000"/>
                  </a:schemeClr>
                </a:solidFill>
              </a:rPr>
              <a:t>&gt;</a:t>
            </a:r>
            <a:r>
              <a:rPr lang="en-US" sz="2000" dirty="0">
                <a:solidFill>
                  <a:schemeClr val="accent1">
                    <a:lumMod val="60000"/>
                    <a:lumOff val="40000"/>
                  </a:schemeClr>
                </a:solidFill>
              </a:rPr>
              <a:t> tag.</a:t>
            </a:r>
          </a:p>
          <a:p>
            <a:pPr algn="just"/>
            <a:r>
              <a:rPr lang="en-US" sz="2000" dirty="0">
                <a:solidFill>
                  <a:schemeClr val="accent1">
                    <a:lumMod val="60000"/>
                    <a:lumOff val="40000"/>
                  </a:schemeClr>
                </a:solidFill>
              </a:rPr>
              <a:t>The source file (</a:t>
            </a:r>
            <a:r>
              <a:rPr lang="en-US" sz="2000" dirty="0" err="1">
                <a:solidFill>
                  <a:schemeClr val="accent4">
                    <a:lumMod val="60000"/>
                    <a:lumOff val="40000"/>
                  </a:schemeClr>
                </a:solidFill>
              </a:rPr>
              <a:t>src</a:t>
            </a:r>
            <a:r>
              <a:rPr lang="en-US" sz="2000" dirty="0">
                <a:solidFill>
                  <a:schemeClr val="accent1">
                    <a:lumMod val="60000"/>
                    <a:lumOff val="40000"/>
                  </a:schemeClr>
                </a:solidFill>
              </a:rPr>
              <a:t>), alternative text (</a:t>
            </a:r>
            <a:r>
              <a:rPr lang="en-US" sz="2000" dirty="0">
                <a:solidFill>
                  <a:schemeClr val="accent4">
                    <a:lumMod val="60000"/>
                    <a:lumOff val="40000"/>
                  </a:schemeClr>
                </a:solidFill>
              </a:rPr>
              <a:t>alt</a:t>
            </a:r>
            <a:r>
              <a:rPr lang="en-US" sz="2000" dirty="0">
                <a:solidFill>
                  <a:schemeClr val="accent1">
                    <a:lumMod val="60000"/>
                    <a:lumOff val="40000"/>
                  </a:schemeClr>
                </a:solidFill>
              </a:rPr>
              <a:t>), </a:t>
            </a:r>
            <a:r>
              <a:rPr lang="en-US" sz="2000" dirty="0">
                <a:solidFill>
                  <a:schemeClr val="accent4">
                    <a:lumMod val="60000"/>
                    <a:lumOff val="40000"/>
                  </a:schemeClr>
                </a:solidFill>
              </a:rPr>
              <a:t>width</a:t>
            </a:r>
            <a:r>
              <a:rPr lang="en-US" sz="2000" dirty="0">
                <a:solidFill>
                  <a:schemeClr val="accent1">
                    <a:lumMod val="60000"/>
                    <a:lumOff val="40000"/>
                  </a:schemeClr>
                </a:solidFill>
              </a:rPr>
              <a:t>, and </a:t>
            </a:r>
            <a:r>
              <a:rPr lang="en-US" sz="2000" dirty="0">
                <a:solidFill>
                  <a:schemeClr val="accent4">
                    <a:lumMod val="60000"/>
                    <a:lumOff val="40000"/>
                  </a:schemeClr>
                </a:solidFill>
              </a:rPr>
              <a:t>height</a:t>
            </a:r>
            <a:r>
              <a:rPr lang="en-US" sz="2000" dirty="0">
                <a:solidFill>
                  <a:schemeClr val="accent1">
                    <a:lumMod val="60000"/>
                    <a:lumOff val="40000"/>
                  </a:schemeClr>
                </a:solidFill>
              </a:rPr>
              <a:t> are provided as attributes</a:t>
            </a:r>
          </a:p>
          <a:p>
            <a:pPr algn="just"/>
            <a:r>
              <a:rPr lang="en-US" sz="2000" dirty="0">
                <a:solidFill>
                  <a:schemeClr val="accent1">
                    <a:lumMod val="60000"/>
                    <a:lumOff val="40000"/>
                  </a:schemeClr>
                </a:solidFill>
              </a:rPr>
              <a:t>&lt;</a:t>
            </a:r>
            <a:r>
              <a:rPr lang="en-US" sz="2000" dirty="0" err="1">
                <a:solidFill>
                  <a:schemeClr val="accent1">
                    <a:lumMod val="60000"/>
                    <a:lumOff val="40000"/>
                  </a:schemeClr>
                </a:solidFill>
              </a:rPr>
              <a:t>img</a:t>
            </a:r>
            <a:r>
              <a:rPr lang="en-US" sz="2000" dirty="0">
                <a:solidFill>
                  <a:schemeClr val="accent1">
                    <a:lumMod val="60000"/>
                    <a:lumOff val="40000"/>
                  </a:schemeClr>
                </a:solidFill>
              </a:rPr>
              <a:t> </a:t>
            </a:r>
            <a:r>
              <a:rPr lang="en-US" sz="2000" dirty="0" err="1">
                <a:solidFill>
                  <a:schemeClr val="accent1">
                    <a:lumMod val="60000"/>
                    <a:lumOff val="40000"/>
                  </a:schemeClr>
                </a:solidFill>
              </a:rPr>
              <a:t>src</a:t>
            </a:r>
            <a:r>
              <a:rPr lang="en-US" sz="2000" dirty="0">
                <a:solidFill>
                  <a:schemeClr val="accent1">
                    <a:lumMod val="60000"/>
                    <a:lumOff val="40000"/>
                  </a:schemeClr>
                </a:solidFill>
              </a:rPr>
              <a:t>="w3schools.jpg" alt="W3Schools.com" width="104" height="142"&gt;</a:t>
            </a:r>
          </a:p>
          <a:p>
            <a:pPr algn="just"/>
            <a:endParaRPr lang="en-IN" sz="2000" dirty="0">
              <a:solidFill>
                <a:schemeClr val="accent1">
                  <a:lumMod val="60000"/>
                  <a:lumOff val="40000"/>
                </a:schemeClr>
              </a:solidFill>
            </a:endParaRPr>
          </a:p>
          <a:p>
            <a:pPr algn="just">
              <a:buFont typeface="Wingdings" pitchFamily="2" charset="2"/>
              <a:buChar char="Ø"/>
            </a:pPr>
            <a:r>
              <a:rPr lang="en-US" sz="2000" dirty="0">
                <a:solidFill>
                  <a:schemeClr val="accent1">
                    <a:lumMod val="60000"/>
                    <a:lumOff val="40000"/>
                  </a:schemeClr>
                </a:solidFill>
              </a:rPr>
              <a:t>HTML </a:t>
            </a:r>
            <a:r>
              <a:rPr lang="en-US" sz="2000" u="sng" dirty="0">
                <a:solidFill>
                  <a:schemeClr val="accent4">
                    <a:lumMod val="60000"/>
                    <a:lumOff val="40000"/>
                  </a:schemeClr>
                </a:solidFill>
              </a:rPr>
              <a:t>lists</a:t>
            </a:r>
            <a:r>
              <a:rPr lang="en-US" sz="2000" dirty="0">
                <a:solidFill>
                  <a:schemeClr val="accent1">
                    <a:lumMod val="60000"/>
                    <a:lumOff val="40000"/>
                  </a:schemeClr>
                </a:solidFill>
              </a:rPr>
              <a:t> are defined with the &lt;</a:t>
            </a:r>
            <a:r>
              <a:rPr lang="en-US" sz="2000" dirty="0" err="1">
                <a:solidFill>
                  <a:schemeClr val="accent1">
                    <a:lumMod val="60000"/>
                    <a:lumOff val="40000"/>
                  </a:schemeClr>
                </a:solidFill>
              </a:rPr>
              <a:t>ul</a:t>
            </a:r>
            <a:r>
              <a:rPr lang="en-US" sz="2000" dirty="0">
                <a:solidFill>
                  <a:schemeClr val="accent1">
                    <a:lumMod val="60000"/>
                    <a:lumOff val="40000"/>
                  </a:schemeClr>
                </a:solidFill>
              </a:rPr>
              <a:t>&gt; (unordered/bullet list) or the &lt;</a:t>
            </a:r>
            <a:r>
              <a:rPr lang="en-US" sz="2000" dirty="0" err="1">
                <a:solidFill>
                  <a:schemeClr val="accent1">
                    <a:lumMod val="60000"/>
                    <a:lumOff val="40000"/>
                  </a:schemeClr>
                </a:solidFill>
              </a:rPr>
              <a:t>ol</a:t>
            </a:r>
            <a:r>
              <a:rPr lang="en-US" sz="2000" dirty="0">
                <a:solidFill>
                  <a:schemeClr val="accent1">
                    <a:lumMod val="60000"/>
                    <a:lumOff val="40000"/>
                  </a:schemeClr>
                </a:solidFill>
              </a:rPr>
              <a:t>&gt; (ordered/numbered list) tag, followed by &lt;</a:t>
            </a:r>
            <a:r>
              <a:rPr lang="en-US" sz="2000" dirty="0" err="1">
                <a:solidFill>
                  <a:schemeClr val="accent1">
                    <a:lumMod val="60000"/>
                    <a:lumOff val="40000"/>
                  </a:schemeClr>
                </a:solidFill>
              </a:rPr>
              <a:t>li</a:t>
            </a:r>
            <a:r>
              <a:rPr lang="en-US" sz="2000" dirty="0">
                <a:solidFill>
                  <a:schemeClr val="accent1">
                    <a:lumMod val="60000"/>
                    <a:lumOff val="40000"/>
                  </a:schemeClr>
                </a:solidFill>
              </a:rPr>
              <a:t>&gt; tags (list items).</a:t>
            </a:r>
          </a:p>
          <a:p>
            <a:pPr algn="just"/>
            <a:endParaRPr lang="en-IN" sz="2000" dirty="0">
              <a:solidFill>
                <a:schemeClr val="accent1">
                  <a:lumMod val="60000"/>
                  <a:lumOff val="40000"/>
                </a:schemeClr>
              </a:solidFill>
            </a:endParaRPr>
          </a:p>
          <a:p>
            <a:pPr algn="just">
              <a:buFont typeface="Wingdings" pitchFamily="2" charset="2"/>
              <a:buChar char="Ø"/>
            </a:pPr>
            <a:r>
              <a:rPr lang="en-US" sz="2000" dirty="0">
                <a:solidFill>
                  <a:schemeClr val="accent1">
                    <a:lumMod val="60000"/>
                    <a:lumOff val="40000"/>
                  </a:schemeClr>
                </a:solidFill>
              </a:rPr>
              <a:t>HTML elements with no content are called empty elements.</a:t>
            </a:r>
          </a:p>
          <a:p>
            <a:pPr algn="just"/>
            <a:r>
              <a:rPr lang="en-US" sz="2000" b="1" u="sng" dirty="0">
                <a:solidFill>
                  <a:schemeClr val="accent4">
                    <a:lumMod val="60000"/>
                    <a:lumOff val="40000"/>
                  </a:schemeClr>
                </a:solidFill>
              </a:rPr>
              <a:t>&lt;</a:t>
            </a:r>
            <a:r>
              <a:rPr lang="en-US" sz="2000" b="1" u="sng" dirty="0" err="1">
                <a:solidFill>
                  <a:schemeClr val="accent4">
                    <a:lumMod val="60000"/>
                    <a:lumOff val="40000"/>
                  </a:schemeClr>
                </a:solidFill>
              </a:rPr>
              <a:t>br</a:t>
            </a:r>
            <a:r>
              <a:rPr lang="en-US" sz="2000" b="1" u="sng" dirty="0">
                <a:solidFill>
                  <a:schemeClr val="accent4">
                    <a:lumMod val="60000"/>
                    <a:lumOff val="40000"/>
                  </a:schemeClr>
                </a:solidFill>
              </a:rPr>
              <a:t>&gt;</a:t>
            </a:r>
            <a:r>
              <a:rPr lang="en-US" sz="2000" dirty="0">
                <a:solidFill>
                  <a:schemeClr val="accent1">
                    <a:lumMod val="60000"/>
                    <a:lumOff val="40000"/>
                  </a:schemeClr>
                </a:solidFill>
              </a:rPr>
              <a:t> is an empty element without a closing tag (the &lt;</a:t>
            </a:r>
            <a:r>
              <a:rPr lang="en-US" sz="2000" dirty="0" err="1">
                <a:solidFill>
                  <a:schemeClr val="accent1">
                    <a:lumMod val="60000"/>
                    <a:lumOff val="40000"/>
                  </a:schemeClr>
                </a:solidFill>
              </a:rPr>
              <a:t>br</a:t>
            </a:r>
            <a:r>
              <a:rPr lang="en-US" sz="2000" dirty="0">
                <a:solidFill>
                  <a:schemeClr val="accent1">
                    <a:lumMod val="60000"/>
                    <a:lumOff val="40000"/>
                  </a:schemeClr>
                </a:solidFill>
              </a:rPr>
              <a:t>&gt; tag defines a line break).</a:t>
            </a:r>
          </a:p>
          <a:p>
            <a:pPr algn="just"/>
            <a:endParaRPr lang="en-US" sz="2000" dirty="0">
              <a:solidFill>
                <a:schemeClr val="accent1">
                  <a:lumMod val="60000"/>
                  <a:lumOff val="40000"/>
                </a:schemeClr>
              </a:solidFill>
            </a:endParaRPr>
          </a:p>
          <a:p>
            <a:pPr marL="342900" indent="-342900" algn="just">
              <a:buFont typeface="Wingdings" pitchFamily="2" charset="2"/>
              <a:buChar char="Ø"/>
            </a:pPr>
            <a:r>
              <a:rPr lang="en-US" sz="2000" dirty="0">
                <a:solidFill>
                  <a:schemeClr val="accent1">
                    <a:lumMod val="60000"/>
                    <a:lumOff val="40000"/>
                  </a:schemeClr>
                </a:solidFill>
              </a:rPr>
              <a:t>Attributes provide </a:t>
            </a:r>
            <a:r>
              <a:rPr lang="en-US" sz="2000" b="1" dirty="0">
                <a:solidFill>
                  <a:schemeClr val="accent1">
                    <a:lumMod val="60000"/>
                    <a:lumOff val="40000"/>
                  </a:schemeClr>
                </a:solidFill>
              </a:rPr>
              <a:t>additional information</a:t>
            </a:r>
            <a:r>
              <a:rPr lang="en-US" sz="2000" dirty="0">
                <a:solidFill>
                  <a:schemeClr val="accent1">
                    <a:lumMod val="60000"/>
                    <a:lumOff val="40000"/>
                  </a:schemeClr>
                </a:solidFill>
              </a:rPr>
              <a:t> about an element.</a:t>
            </a:r>
          </a:p>
          <a:p>
            <a:pPr algn="just"/>
            <a:r>
              <a:rPr lang="en-US" sz="2000" dirty="0">
                <a:solidFill>
                  <a:schemeClr val="accent1">
                    <a:lumMod val="60000"/>
                    <a:lumOff val="40000"/>
                  </a:schemeClr>
                </a:solidFill>
              </a:rPr>
              <a:t>Attributes are always specified in </a:t>
            </a:r>
            <a:r>
              <a:rPr lang="en-US" sz="2000" b="1" dirty="0">
                <a:solidFill>
                  <a:schemeClr val="accent1">
                    <a:lumMod val="60000"/>
                    <a:lumOff val="40000"/>
                  </a:schemeClr>
                </a:solidFill>
              </a:rPr>
              <a:t>the start tag.</a:t>
            </a:r>
            <a:endParaRPr lang="en-US" sz="2000" dirty="0">
              <a:solidFill>
                <a:schemeClr val="accent1">
                  <a:lumMod val="60000"/>
                  <a:lumOff val="40000"/>
                </a:schemeClr>
              </a:solidFill>
            </a:endParaRPr>
          </a:p>
          <a:p>
            <a:pPr algn="just"/>
            <a:r>
              <a:rPr lang="en-US" sz="2000" dirty="0">
                <a:solidFill>
                  <a:schemeClr val="accent1">
                    <a:lumMod val="60000"/>
                    <a:lumOff val="40000"/>
                  </a:schemeClr>
                </a:solidFill>
              </a:rPr>
              <a:t>Attributes usually come in name/value pairs like: </a:t>
            </a:r>
            <a:r>
              <a:rPr lang="en-US" sz="2000" b="1" dirty="0">
                <a:solidFill>
                  <a:schemeClr val="accent4">
                    <a:lumMod val="60000"/>
                    <a:lumOff val="40000"/>
                  </a:schemeClr>
                </a:solidFill>
              </a:rPr>
              <a:t>name="value“.</a:t>
            </a:r>
            <a:endParaRPr lang="en-US" sz="2000" dirty="0">
              <a:solidFill>
                <a:schemeClr val="accent4">
                  <a:lumMod val="60000"/>
                  <a:lumOff val="40000"/>
                </a:schemeClr>
              </a:solidFill>
            </a:endParaRPr>
          </a:p>
          <a:p>
            <a:pPr algn="just"/>
            <a:endParaRPr lang="en-US" sz="2000" dirty="0"/>
          </a:p>
          <a:p>
            <a:pPr algn="just"/>
            <a:endParaRPr lang="en-US" sz="2000" dirty="0"/>
          </a:p>
          <a:p>
            <a:pPr algn="just"/>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57784" y="530352"/>
            <a:ext cx="10707624" cy="8679299"/>
          </a:xfrm>
          <a:prstGeom prst="rect">
            <a:avLst/>
          </a:prstGeom>
          <a:noFill/>
        </p:spPr>
        <p:txBody>
          <a:bodyPr wrap="square" rtlCol="0">
            <a:spAutoFit/>
          </a:bodyPr>
          <a:lstStyle/>
          <a:p>
            <a:pPr>
              <a:buFont typeface="Wingdings" pitchFamily="2" charset="2"/>
              <a:buChar char="Ø"/>
            </a:pPr>
            <a:r>
              <a:rPr lang="en-US" sz="2400" dirty="0">
                <a:solidFill>
                  <a:schemeClr val="accent1">
                    <a:lumMod val="40000"/>
                    <a:lumOff val="60000"/>
                  </a:schemeClr>
                </a:solidFill>
              </a:rPr>
              <a:t>HTML </a:t>
            </a:r>
            <a:r>
              <a:rPr lang="en-US" sz="2400" b="1" u="sng" dirty="0">
                <a:solidFill>
                  <a:schemeClr val="accent4">
                    <a:lumMod val="60000"/>
                    <a:lumOff val="40000"/>
                  </a:schemeClr>
                </a:solidFill>
              </a:rPr>
              <a:t>links</a:t>
            </a:r>
            <a:r>
              <a:rPr lang="en-US" sz="2400" dirty="0">
                <a:solidFill>
                  <a:schemeClr val="accent1">
                    <a:lumMod val="40000"/>
                    <a:lumOff val="60000"/>
                  </a:schemeClr>
                </a:solidFill>
              </a:rPr>
              <a:t> are defined with the</a:t>
            </a:r>
            <a:r>
              <a:rPr lang="en-US" sz="2400" b="1" u="sng" dirty="0">
                <a:solidFill>
                  <a:schemeClr val="accent4">
                    <a:lumMod val="60000"/>
                    <a:lumOff val="40000"/>
                  </a:schemeClr>
                </a:solidFill>
              </a:rPr>
              <a:t> &lt;a&gt; tag</a:t>
            </a:r>
            <a:r>
              <a:rPr lang="en-US" sz="2400" dirty="0">
                <a:solidFill>
                  <a:schemeClr val="accent1">
                    <a:lumMod val="40000"/>
                    <a:lumOff val="60000"/>
                  </a:schemeClr>
                </a:solidFill>
              </a:rPr>
              <a:t>. The link address is specified in the </a:t>
            </a:r>
            <a:r>
              <a:rPr lang="en-US" sz="2400" dirty="0" err="1">
                <a:solidFill>
                  <a:schemeClr val="accent1">
                    <a:lumMod val="40000"/>
                    <a:lumOff val="60000"/>
                  </a:schemeClr>
                </a:solidFill>
              </a:rPr>
              <a:t>href</a:t>
            </a:r>
            <a:r>
              <a:rPr lang="en-US" sz="2400" dirty="0">
                <a:solidFill>
                  <a:schemeClr val="accent1">
                    <a:lumMod val="40000"/>
                    <a:lumOff val="60000"/>
                  </a:schemeClr>
                </a:solidFill>
              </a:rPr>
              <a:t> attribute:</a:t>
            </a:r>
          </a:p>
          <a:p>
            <a:r>
              <a:rPr lang="en-US" sz="2400" dirty="0">
                <a:solidFill>
                  <a:schemeClr val="accent1">
                    <a:lumMod val="40000"/>
                    <a:lumOff val="60000"/>
                  </a:schemeClr>
                </a:solidFill>
              </a:rPr>
              <a:t>Example</a:t>
            </a:r>
          </a:p>
          <a:p>
            <a:r>
              <a:rPr lang="en-US" sz="2400" dirty="0">
                <a:solidFill>
                  <a:schemeClr val="accent1">
                    <a:lumMod val="40000"/>
                    <a:lumOff val="60000"/>
                  </a:schemeClr>
                </a:solidFill>
              </a:rPr>
              <a:t>&lt;a </a:t>
            </a:r>
            <a:r>
              <a:rPr lang="en-US" sz="2400" dirty="0" err="1">
                <a:solidFill>
                  <a:schemeClr val="accent1">
                    <a:lumMod val="40000"/>
                    <a:lumOff val="60000"/>
                  </a:schemeClr>
                </a:solidFill>
              </a:rPr>
              <a:t>href</a:t>
            </a:r>
            <a:r>
              <a:rPr lang="en-US" sz="2400" dirty="0">
                <a:solidFill>
                  <a:schemeClr val="accent1">
                    <a:lumMod val="40000"/>
                    <a:lumOff val="60000"/>
                  </a:schemeClr>
                </a:solidFill>
              </a:rPr>
              <a:t>="https://www.w3schools.com"&gt;This is a link&lt;/a&gt;</a:t>
            </a:r>
          </a:p>
          <a:p>
            <a:endParaRPr lang="en-IN" sz="2400" dirty="0">
              <a:solidFill>
                <a:schemeClr val="accent1">
                  <a:lumMod val="40000"/>
                  <a:lumOff val="60000"/>
                </a:schemeClr>
              </a:solidFill>
            </a:endParaRPr>
          </a:p>
          <a:p>
            <a:pPr>
              <a:buFont typeface="Wingdings" pitchFamily="2" charset="2"/>
              <a:buChar char="Ø"/>
            </a:pPr>
            <a:r>
              <a:rPr lang="en-US" sz="2400" dirty="0">
                <a:solidFill>
                  <a:schemeClr val="accent1">
                    <a:lumMod val="40000"/>
                    <a:lumOff val="60000"/>
                  </a:schemeClr>
                </a:solidFill>
              </a:rPr>
              <a:t>The style Attribute</a:t>
            </a:r>
          </a:p>
          <a:p>
            <a:r>
              <a:rPr lang="en-US" sz="2400" dirty="0">
                <a:solidFill>
                  <a:schemeClr val="accent1">
                    <a:lumMod val="40000"/>
                    <a:lumOff val="60000"/>
                  </a:schemeClr>
                </a:solidFill>
              </a:rPr>
              <a:t>The </a:t>
            </a:r>
            <a:r>
              <a:rPr lang="en-US" sz="2400" u="sng" dirty="0">
                <a:solidFill>
                  <a:schemeClr val="accent4">
                    <a:lumMod val="60000"/>
                    <a:lumOff val="40000"/>
                  </a:schemeClr>
                </a:solidFill>
              </a:rPr>
              <a:t>style attribute </a:t>
            </a:r>
            <a:r>
              <a:rPr lang="en-US" sz="2400" dirty="0">
                <a:solidFill>
                  <a:schemeClr val="accent1">
                    <a:lumMod val="40000"/>
                    <a:lumOff val="60000"/>
                  </a:schemeClr>
                </a:solidFill>
              </a:rPr>
              <a:t>is used to specify the styling of an element, like color, font, size etc.</a:t>
            </a:r>
          </a:p>
          <a:p>
            <a:r>
              <a:rPr lang="en-US" sz="2400" dirty="0">
                <a:solidFill>
                  <a:schemeClr val="accent1">
                    <a:lumMod val="40000"/>
                    <a:lumOff val="60000"/>
                  </a:schemeClr>
                </a:solidFill>
              </a:rPr>
              <a:t>Example</a:t>
            </a:r>
          </a:p>
          <a:p>
            <a:r>
              <a:rPr lang="en-US" sz="2400" dirty="0">
                <a:solidFill>
                  <a:schemeClr val="accent1">
                    <a:lumMod val="40000"/>
                    <a:lumOff val="60000"/>
                  </a:schemeClr>
                </a:solidFill>
              </a:rPr>
              <a:t>&lt;p style="</a:t>
            </a:r>
            <a:r>
              <a:rPr lang="en-US" sz="2400" dirty="0" err="1">
                <a:solidFill>
                  <a:schemeClr val="accent1">
                    <a:lumMod val="40000"/>
                    <a:lumOff val="60000"/>
                  </a:schemeClr>
                </a:solidFill>
              </a:rPr>
              <a:t>color:red</a:t>
            </a:r>
            <a:r>
              <a:rPr lang="en-US" sz="2400" dirty="0">
                <a:solidFill>
                  <a:schemeClr val="accent1">
                    <a:lumMod val="40000"/>
                    <a:lumOff val="60000"/>
                  </a:schemeClr>
                </a:solidFill>
              </a:rPr>
              <a:t>"&gt;This is a paragraph.&lt;/p&gt;</a:t>
            </a:r>
          </a:p>
          <a:p>
            <a:endParaRPr lang="en-US" sz="2400" dirty="0">
              <a:solidFill>
                <a:schemeClr val="accent1">
                  <a:lumMod val="40000"/>
                  <a:lumOff val="60000"/>
                </a:schemeClr>
              </a:solidFill>
            </a:endParaRPr>
          </a:p>
          <a:p>
            <a:pPr>
              <a:buFont typeface="Wingdings" pitchFamily="2" charset="2"/>
              <a:buChar char="Ø"/>
            </a:pPr>
            <a:r>
              <a:rPr lang="en-US" sz="2400" dirty="0">
                <a:solidFill>
                  <a:schemeClr val="accent1">
                    <a:lumMod val="40000"/>
                    <a:lumOff val="60000"/>
                  </a:schemeClr>
                </a:solidFill>
              </a:rPr>
              <a:t> Setting the style of an HTML element, can be done with the style attribute.</a:t>
            </a:r>
          </a:p>
          <a:p>
            <a:r>
              <a:rPr lang="en-US" sz="2400" dirty="0">
                <a:solidFill>
                  <a:schemeClr val="accent1">
                    <a:lumMod val="40000"/>
                    <a:lumOff val="60000"/>
                  </a:schemeClr>
                </a:solidFill>
              </a:rPr>
              <a:t>The HTML style attribute has the following </a:t>
            </a:r>
            <a:r>
              <a:rPr lang="en-US" sz="2400" b="1" dirty="0">
                <a:solidFill>
                  <a:schemeClr val="accent1">
                    <a:lumMod val="40000"/>
                    <a:lumOff val="60000"/>
                  </a:schemeClr>
                </a:solidFill>
              </a:rPr>
              <a:t>syntax</a:t>
            </a:r>
            <a:r>
              <a:rPr lang="en-US" sz="2400" dirty="0">
                <a:solidFill>
                  <a:schemeClr val="accent1">
                    <a:lumMod val="40000"/>
                    <a:lumOff val="60000"/>
                  </a:schemeClr>
                </a:solidFill>
              </a:rPr>
              <a:t>:</a:t>
            </a:r>
          </a:p>
          <a:p>
            <a:r>
              <a:rPr lang="en-US" sz="2400" dirty="0">
                <a:solidFill>
                  <a:schemeClr val="accent1">
                    <a:lumMod val="40000"/>
                    <a:lumOff val="60000"/>
                  </a:schemeClr>
                </a:solidFill>
              </a:rPr>
              <a:t>&lt;</a:t>
            </a:r>
            <a:r>
              <a:rPr lang="en-US" sz="2400" i="1" dirty="0" err="1">
                <a:solidFill>
                  <a:schemeClr val="accent1">
                    <a:lumMod val="40000"/>
                    <a:lumOff val="60000"/>
                  </a:schemeClr>
                </a:solidFill>
              </a:rPr>
              <a:t>tagname</a:t>
            </a:r>
            <a:r>
              <a:rPr lang="en-US" sz="2400" dirty="0">
                <a:solidFill>
                  <a:schemeClr val="accent1">
                    <a:lumMod val="40000"/>
                    <a:lumOff val="60000"/>
                  </a:schemeClr>
                </a:solidFill>
              </a:rPr>
              <a:t> style="</a:t>
            </a:r>
            <a:r>
              <a:rPr lang="en-US" sz="2400" i="1" dirty="0" err="1">
                <a:solidFill>
                  <a:schemeClr val="accent1">
                    <a:lumMod val="40000"/>
                    <a:lumOff val="60000"/>
                  </a:schemeClr>
                </a:solidFill>
              </a:rPr>
              <a:t>property</a:t>
            </a:r>
            <a:r>
              <a:rPr lang="en-US" sz="2400" dirty="0" err="1">
                <a:solidFill>
                  <a:schemeClr val="accent1">
                    <a:lumMod val="40000"/>
                    <a:lumOff val="60000"/>
                  </a:schemeClr>
                </a:solidFill>
              </a:rPr>
              <a:t>:</a:t>
            </a:r>
            <a:r>
              <a:rPr lang="en-US" sz="2400" i="1" dirty="0" err="1">
                <a:solidFill>
                  <a:schemeClr val="accent1">
                    <a:lumMod val="40000"/>
                    <a:lumOff val="60000"/>
                  </a:schemeClr>
                </a:solidFill>
              </a:rPr>
              <a:t>value</a:t>
            </a:r>
            <a:r>
              <a:rPr lang="en-US" sz="2400" i="1" dirty="0">
                <a:solidFill>
                  <a:schemeClr val="accent1">
                    <a:lumMod val="40000"/>
                    <a:lumOff val="60000"/>
                  </a:schemeClr>
                </a:solidFill>
              </a:rPr>
              <a:t>;</a:t>
            </a:r>
            <a:r>
              <a:rPr lang="en-US" sz="2400" dirty="0">
                <a:solidFill>
                  <a:schemeClr val="accent1">
                    <a:lumMod val="40000"/>
                    <a:lumOff val="60000"/>
                  </a:schemeClr>
                </a:solidFill>
              </a:rPr>
              <a:t>"&gt;</a:t>
            </a:r>
          </a:p>
          <a:p>
            <a:r>
              <a:rPr lang="en-US" sz="2400" dirty="0">
                <a:solidFill>
                  <a:schemeClr val="accent4">
                    <a:lumMod val="60000"/>
                    <a:lumOff val="40000"/>
                  </a:schemeClr>
                </a:solidFill>
              </a:rPr>
              <a:t>The </a:t>
            </a:r>
            <a:r>
              <a:rPr lang="en-US" sz="2400" b="1" i="1" dirty="0">
                <a:solidFill>
                  <a:schemeClr val="accent4">
                    <a:lumMod val="60000"/>
                    <a:lumOff val="40000"/>
                  </a:schemeClr>
                </a:solidFill>
              </a:rPr>
              <a:t>property</a:t>
            </a:r>
            <a:r>
              <a:rPr lang="en-US" sz="2400" dirty="0">
                <a:solidFill>
                  <a:schemeClr val="accent4">
                    <a:lumMod val="60000"/>
                    <a:lumOff val="40000"/>
                  </a:schemeClr>
                </a:solidFill>
              </a:rPr>
              <a:t> is a CSS property. The </a:t>
            </a:r>
            <a:r>
              <a:rPr lang="en-US" sz="2400" b="1" i="1" dirty="0">
                <a:solidFill>
                  <a:schemeClr val="accent4">
                    <a:lumMod val="60000"/>
                    <a:lumOff val="40000"/>
                  </a:schemeClr>
                </a:solidFill>
              </a:rPr>
              <a:t>value</a:t>
            </a:r>
            <a:r>
              <a:rPr lang="en-US" sz="2400" dirty="0">
                <a:solidFill>
                  <a:schemeClr val="accent4">
                    <a:lumMod val="60000"/>
                    <a:lumOff val="40000"/>
                  </a:schemeClr>
                </a:solidFill>
              </a:rPr>
              <a:t> is a CSS value.</a:t>
            </a:r>
          </a:p>
          <a:p>
            <a:endParaRPr lang="en-IN" dirty="0">
              <a:solidFill>
                <a:schemeClr val="accent4">
                  <a:lumMod val="60000"/>
                  <a:lumOff val="40000"/>
                </a:schemeClr>
              </a:solidFill>
            </a:endParaRPr>
          </a:p>
          <a:p>
            <a:endParaRPr lang="en-US" dirty="0">
              <a:solidFill>
                <a:schemeClr val="accent1">
                  <a:lumMod val="40000"/>
                  <a:lumOff val="60000"/>
                </a:schemeClr>
              </a:solidFill>
            </a:endParaRPr>
          </a:p>
          <a:p>
            <a:endParaRPr lang="en-IN" dirty="0">
              <a:solidFill>
                <a:schemeClr val="accent1">
                  <a:lumMod val="40000"/>
                  <a:lumOff val="60000"/>
                </a:schemeClr>
              </a:solidFill>
            </a:endParaRPr>
          </a:p>
          <a:p>
            <a:br>
              <a:rPr lang="en-US" dirty="0">
                <a:solidFill>
                  <a:schemeClr val="accent1">
                    <a:lumMod val="40000"/>
                    <a:lumOff val="60000"/>
                  </a:schemeClr>
                </a:solidFill>
              </a:rPr>
            </a:br>
            <a:endParaRPr lang="en-US" dirty="0">
              <a:solidFill>
                <a:schemeClr val="accent1">
                  <a:lumMod val="40000"/>
                  <a:lumOff val="60000"/>
                </a:schemeClr>
              </a:solidFill>
            </a:endParaRPr>
          </a:p>
          <a:p>
            <a:endParaRPr lang="en-US" dirty="0"/>
          </a:p>
          <a:p>
            <a:endParaRPr lang="en-US" dirty="0"/>
          </a:p>
          <a:p>
            <a:br>
              <a:rPr lang="en-US" dirty="0"/>
            </a:br>
            <a:endParaRPr lang="en-US" dirty="0"/>
          </a:p>
          <a:p>
            <a:br>
              <a:rPr lang="en-US" dirty="0"/>
            </a:b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02336" y="612648"/>
            <a:ext cx="11283696" cy="1754326"/>
          </a:xfrm>
          <a:prstGeom prst="rect">
            <a:avLst/>
          </a:prstGeom>
          <a:noFill/>
        </p:spPr>
        <p:txBody>
          <a:bodyPr wrap="square" rtlCol="0">
            <a:spAutoFit/>
          </a:bodyPr>
          <a:lstStyle/>
          <a:p>
            <a:endParaRPr lang="en-IN" dirty="0"/>
          </a:p>
          <a:p>
            <a:endParaRPr lang="en-IN" dirty="0"/>
          </a:p>
          <a:p>
            <a:endParaRPr lang="en-US" dirty="0"/>
          </a:p>
          <a:p>
            <a:br>
              <a:rPr lang="en-US" dirty="0"/>
            </a:br>
            <a:endParaRPr lang="en-US" dirty="0"/>
          </a:p>
          <a:p>
            <a:endParaRPr lang="en-US" dirty="0"/>
          </a:p>
        </p:txBody>
      </p:sp>
      <p:sp>
        <p:nvSpPr>
          <p:cNvPr id="3" name="Rectangle 2"/>
          <p:cNvSpPr/>
          <p:nvPr/>
        </p:nvSpPr>
        <p:spPr>
          <a:xfrm>
            <a:off x="749808" y="1124712"/>
            <a:ext cx="9592056" cy="7755969"/>
          </a:xfrm>
          <a:prstGeom prst="rect">
            <a:avLst/>
          </a:prstGeom>
        </p:spPr>
        <p:txBody>
          <a:bodyPr wrap="square">
            <a:spAutoFit/>
          </a:bodyPr>
          <a:lstStyle/>
          <a:p>
            <a:pPr>
              <a:lnSpc>
                <a:spcPct val="150000"/>
              </a:lnSpc>
              <a:buFont typeface="Wingdings" pitchFamily="2" charset="2"/>
              <a:buChar char="Ø"/>
            </a:pPr>
            <a:r>
              <a:rPr lang="en-US" sz="2400" dirty="0">
                <a:solidFill>
                  <a:schemeClr val="accent1">
                    <a:lumMod val="40000"/>
                    <a:lumOff val="60000"/>
                  </a:schemeClr>
                </a:solidFill>
              </a:rPr>
              <a:t>We use the </a:t>
            </a:r>
            <a:r>
              <a:rPr lang="en-US" sz="2400" dirty="0">
                <a:solidFill>
                  <a:schemeClr val="accent4">
                    <a:lumMod val="60000"/>
                    <a:lumOff val="40000"/>
                  </a:schemeClr>
                </a:solidFill>
              </a:rPr>
              <a:t>style attribute </a:t>
            </a:r>
            <a:r>
              <a:rPr lang="en-US" sz="2400" dirty="0">
                <a:solidFill>
                  <a:schemeClr val="accent1">
                    <a:lumMod val="40000"/>
                    <a:lumOff val="60000"/>
                  </a:schemeClr>
                </a:solidFill>
              </a:rPr>
              <a:t>for styling HTML elements.</a:t>
            </a:r>
          </a:p>
          <a:p>
            <a:pPr>
              <a:lnSpc>
                <a:spcPct val="150000"/>
              </a:lnSpc>
              <a:buFont typeface="Wingdings" pitchFamily="2" charset="2"/>
              <a:buChar char="Ø"/>
            </a:pPr>
            <a:r>
              <a:rPr lang="en-IN" sz="2400" dirty="0">
                <a:solidFill>
                  <a:schemeClr val="accent1">
                    <a:lumMod val="40000"/>
                    <a:lumOff val="60000"/>
                  </a:schemeClr>
                </a:solidFill>
              </a:rPr>
              <a:t> </a:t>
            </a:r>
            <a:r>
              <a:rPr lang="en-US" sz="2400" dirty="0">
                <a:solidFill>
                  <a:schemeClr val="accent1">
                    <a:lumMod val="40000"/>
                    <a:lumOff val="60000"/>
                  </a:schemeClr>
                </a:solidFill>
              </a:rPr>
              <a:t>We use </a:t>
            </a:r>
            <a:r>
              <a:rPr lang="en-US" sz="2400" dirty="0">
                <a:solidFill>
                  <a:schemeClr val="accent4">
                    <a:lumMod val="60000"/>
                    <a:lumOff val="40000"/>
                  </a:schemeClr>
                </a:solidFill>
              </a:rPr>
              <a:t>background-color</a:t>
            </a:r>
            <a:r>
              <a:rPr lang="en-US" sz="2400" dirty="0">
                <a:solidFill>
                  <a:schemeClr val="accent1">
                    <a:lumMod val="40000"/>
                    <a:lumOff val="60000"/>
                  </a:schemeClr>
                </a:solidFill>
              </a:rPr>
              <a:t> for background color.</a:t>
            </a:r>
          </a:p>
          <a:p>
            <a:pPr>
              <a:lnSpc>
                <a:spcPct val="150000"/>
              </a:lnSpc>
              <a:buFont typeface="Wingdings" pitchFamily="2" charset="2"/>
              <a:buChar char="Ø"/>
            </a:pPr>
            <a:r>
              <a:rPr lang="en-IN" sz="2400" dirty="0">
                <a:solidFill>
                  <a:schemeClr val="accent1">
                    <a:lumMod val="40000"/>
                    <a:lumOff val="60000"/>
                  </a:schemeClr>
                </a:solidFill>
              </a:rPr>
              <a:t> </a:t>
            </a:r>
            <a:r>
              <a:rPr lang="en-US" sz="2400" dirty="0">
                <a:solidFill>
                  <a:schemeClr val="accent1">
                    <a:lumMod val="40000"/>
                    <a:lumOff val="60000"/>
                  </a:schemeClr>
                </a:solidFill>
              </a:rPr>
              <a:t>We use </a:t>
            </a:r>
            <a:r>
              <a:rPr lang="en-US" sz="2400" dirty="0">
                <a:solidFill>
                  <a:schemeClr val="accent4">
                    <a:lumMod val="60000"/>
                    <a:lumOff val="40000"/>
                  </a:schemeClr>
                </a:solidFill>
              </a:rPr>
              <a:t>color</a:t>
            </a:r>
            <a:r>
              <a:rPr lang="en-US" sz="2400" dirty="0">
                <a:solidFill>
                  <a:schemeClr val="accent1">
                    <a:lumMod val="40000"/>
                    <a:lumOff val="60000"/>
                  </a:schemeClr>
                </a:solidFill>
              </a:rPr>
              <a:t> for text colors.</a:t>
            </a:r>
          </a:p>
          <a:p>
            <a:pPr>
              <a:lnSpc>
                <a:spcPct val="150000"/>
              </a:lnSpc>
              <a:buFont typeface="Wingdings" pitchFamily="2" charset="2"/>
              <a:buChar char="Ø"/>
            </a:pPr>
            <a:r>
              <a:rPr lang="en-IN" sz="2400" dirty="0">
                <a:solidFill>
                  <a:schemeClr val="accent1">
                    <a:lumMod val="40000"/>
                    <a:lumOff val="60000"/>
                  </a:schemeClr>
                </a:solidFill>
              </a:rPr>
              <a:t> </a:t>
            </a:r>
            <a:r>
              <a:rPr lang="en-US" sz="2400" dirty="0">
                <a:solidFill>
                  <a:schemeClr val="accent1">
                    <a:lumMod val="40000"/>
                    <a:lumOff val="60000"/>
                  </a:schemeClr>
                </a:solidFill>
              </a:rPr>
              <a:t>We use </a:t>
            </a:r>
            <a:r>
              <a:rPr lang="en-US" sz="2400" dirty="0">
                <a:solidFill>
                  <a:schemeClr val="accent4">
                    <a:lumMod val="60000"/>
                    <a:lumOff val="40000"/>
                  </a:schemeClr>
                </a:solidFill>
              </a:rPr>
              <a:t>font-family</a:t>
            </a:r>
            <a:r>
              <a:rPr lang="en-US" sz="2400" dirty="0">
                <a:solidFill>
                  <a:schemeClr val="accent1">
                    <a:lumMod val="40000"/>
                    <a:lumOff val="60000"/>
                  </a:schemeClr>
                </a:solidFill>
              </a:rPr>
              <a:t> for text fonts.</a:t>
            </a:r>
          </a:p>
          <a:p>
            <a:pPr>
              <a:lnSpc>
                <a:spcPct val="150000"/>
              </a:lnSpc>
              <a:buFont typeface="Wingdings" pitchFamily="2" charset="2"/>
              <a:buChar char="Ø"/>
            </a:pPr>
            <a:r>
              <a:rPr lang="en-US" sz="2400" dirty="0">
                <a:solidFill>
                  <a:schemeClr val="accent1">
                    <a:lumMod val="40000"/>
                    <a:lumOff val="60000"/>
                  </a:schemeClr>
                </a:solidFill>
              </a:rPr>
              <a:t> We use</a:t>
            </a:r>
            <a:r>
              <a:rPr lang="en-US" sz="2400" dirty="0">
                <a:solidFill>
                  <a:schemeClr val="accent4">
                    <a:lumMod val="60000"/>
                    <a:lumOff val="40000"/>
                  </a:schemeClr>
                </a:solidFill>
              </a:rPr>
              <a:t> font-size</a:t>
            </a:r>
            <a:r>
              <a:rPr lang="en-US" sz="2400" dirty="0">
                <a:solidFill>
                  <a:schemeClr val="accent1">
                    <a:lumMod val="40000"/>
                    <a:lumOff val="60000"/>
                  </a:schemeClr>
                </a:solidFill>
              </a:rPr>
              <a:t> for text sizes.</a:t>
            </a:r>
          </a:p>
          <a:p>
            <a:pPr>
              <a:lnSpc>
                <a:spcPct val="150000"/>
              </a:lnSpc>
              <a:buFont typeface="Wingdings" pitchFamily="2" charset="2"/>
              <a:buChar char="Ø"/>
            </a:pPr>
            <a:r>
              <a:rPr lang="en-IN" sz="2400" dirty="0">
                <a:solidFill>
                  <a:schemeClr val="accent1">
                    <a:lumMod val="40000"/>
                    <a:lumOff val="60000"/>
                  </a:schemeClr>
                </a:solidFill>
              </a:rPr>
              <a:t> </a:t>
            </a:r>
            <a:r>
              <a:rPr lang="en-US" sz="2400" dirty="0">
                <a:solidFill>
                  <a:schemeClr val="accent1">
                    <a:lumMod val="40000"/>
                    <a:lumOff val="60000"/>
                  </a:schemeClr>
                </a:solidFill>
              </a:rPr>
              <a:t>We use </a:t>
            </a:r>
            <a:r>
              <a:rPr lang="en-US" sz="2400" dirty="0">
                <a:solidFill>
                  <a:schemeClr val="accent4">
                    <a:lumMod val="60000"/>
                    <a:lumOff val="40000"/>
                  </a:schemeClr>
                </a:solidFill>
              </a:rPr>
              <a:t>text-align</a:t>
            </a:r>
            <a:r>
              <a:rPr lang="en-US" sz="2400" dirty="0">
                <a:solidFill>
                  <a:schemeClr val="accent1">
                    <a:lumMod val="40000"/>
                    <a:lumOff val="60000"/>
                  </a:schemeClr>
                </a:solidFill>
              </a:rPr>
              <a:t> for text alignment.</a:t>
            </a:r>
          </a:p>
          <a:p>
            <a:pPr>
              <a:lnSpc>
                <a:spcPct val="150000"/>
              </a:lnSpc>
              <a:buFont typeface="Wingdings" pitchFamily="2" charset="2"/>
              <a:buChar char="Ø"/>
            </a:pPr>
            <a:r>
              <a:rPr lang="en-US" sz="2400" dirty="0">
                <a:solidFill>
                  <a:schemeClr val="accent1">
                    <a:lumMod val="40000"/>
                    <a:lumOff val="60000"/>
                  </a:schemeClr>
                </a:solidFill>
              </a:rPr>
              <a:t> We use the CSS </a:t>
            </a:r>
            <a:r>
              <a:rPr lang="en-US" sz="2400" dirty="0">
                <a:solidFill>
                  <a:schemeClr val="accent4">
                    <a:lumMod val="60000"/>
                    <a:lumOff val="40000"/>
                  </a:schemeClr>
                </a:solidFill>
              </a:rPr>
              <a:t>border</a:t>
            </a:r>
            <a:r>
              <a:rPr lang="en-US" sz="2400" dirty="0">
                <a:solidFill>
                  <a:schemeClr val="accent1">
                    <a:lumMod val="40000"/>
                    <a:lumOff val="60000"/>
                  </a:schemeClr>
                </a:solidFill>
              </a:rPr>
              <a:t> property for borders.</a:t>
            </a:r>
          </a:p>
          <a:p>
            <a:pPr>
              <a:lnSpc>
                <a:spcPct val="150000"/>
              </a:lnSpc>
              <a:buFont typeface="Wingdings" pitchFamily="2" charset="2"/>
              <a:buChar char="Ø"/>
            </a:pPr>
            <a:r>
              <a:rPr lang="en-IN" sz="2400" dirty="0">
                <a:solidFill>
                  <a:schemeClr val="accent1">
                    <a:lumMod val="40000"/>
                    <a:lumOff val="60000"/>
                  </a:schemeClr>
                </a:solidFill>
              </a:rPr>
              <a:t> </a:t>
            </a:r>
            <a:r>
              <a:rPr lang="en-US" sz="2400" dirty="0">
                <a:solidFill>
                  <a:schemeClr val="accent1">
                    <a:lumMod val="40000"/>
                    <a:lumOff val="60000"/>
                  </a:schemeClr>
                </a:solidFill>
              </a:rPr>
              <a:t>Use the CSS </a:t>
            </a:r>
            <a:r>
              <a:rPr lang="en-US" sz="2400" dirty="0">
                <a:solidFill>
                  <a:schemeClr val="accent4">
                    <a:lumMod val="60000"/>
                    <a:lumOff val="40000"/>
                  </a:schemeClr>
                </a:solidFill>
              </a:rPr>
              <a:t>padding</a:t>
            </a:r>
            <a:r>
              <a:rPr lang="en-US" sz="2400" dirty="0">
                <a:solidFill>
                  <a:schemeClr val="accent1">
                    <a:lumMod val="40000"/>
                    <a:lumOff val="60000"/>
                  </a:schemeClr>
                </a:solidFill>
              </a:rPr>
              <a:t> property for space inside the border.</a:t>
            </a:r>
          </a:p>
          <a:p>
            <a:pPr>
              <a:lnSpc>
                <a:spcPct val="150000"/>
              </a:lnSpc>
              <a:buFont typeface="Wingdings" pitchFamily="2" charset="2"/>
              <a:buChar char="Ø"/>
            </a:pPr>
            <a:r>
              <a:rPr lang="en-US" sz="2400" dirty="0">
                <a:solidFill>
                  <a:schemeClr val="accent1">
                    <a:lumMod val="40000"/>
                    <a:lumOff val="60000"/>
                  </a:schemeClr>
                </a:solidFill>
              </a:rPr>
              <a:t>Use the CSS </a:t>
            </a:r>
            <a:r>
              <a:rPr lang="en-US" sz="2400" dirty="0">
                <a:solidFill>
                  <a:schemeClr val="accent4">
                    <a:lumMod val="60000"/>
                    <a:lumOff val="40000"/>
                  </a:schemeClr>
                </a:solidFill>
              </a:rPr>
              <a:t>margin</a:t>
            </a:r>
            <a:r>
              <a:rPr lang="en-US" sz="2400" dirty="0">
                <a:solidFill>
                  <a:schemeClr val="accent1">
                    <a:lumMod val="40000"/>
                    <a:lumOff val="60000"/>
                  </a:schemeClr>
                </a:solidFill>
              </a:rPr>
              <a:t> property for space outside the border</a:t>
            </a:r>
          </a:p>
          <a:p>
            <a:pPr>
              <a:lnSpc>
                <a:spcPct val="150000"/>
              </a:lnSpc>
              <a:buFont typeface="Wingdings" pitchFamily="2" charset="2"/>
              <a:buChar char="Ø"/>
            </a:pPr>
            <a:endParaRPr lang="en-US" sz="2400" dirty="0">
              <a:solidFill>
                <a:schemeClr val="accent1">
                  <a:lumMod val="40000"/>
                  <a:lumOff val="60000"/>
                </a:schemeClr>
              </a:solidFill>
            </a:endParaRPr>
          </a:p>
          <a:p>
            <a:pPr>
              <a:lnSpc>
                <a:spcPct val="150000"/>
              </a:lnSpc>
              <a:buFont typeface="Wingdings" pitchFamily="2" charset="2"/>
              <a:buChar char="Ø"/>
            </a:pPr>
            <a:endParaRPr lang="en-US" sz="2400" dirty="0">
              <a:solidFill>
                <a:schemeClr val="accent1">
                  <a:lumMod val="40000"/>
                  <a:lumOff val="60000"/>
                </a:schemeClr>
              </a:solidFill>
            </a:endParaRPr>
          </a:p>
          <a:p>
            <a:endParaRPr lang="en-US" sz="2400" dirty="0"/>
          </a:p>
          <a:p>
            <a:pPr>
              <a:lnSpc>
                <a:spcPct val="150000"/>
              </a:lnSpc>
              <a:buFont typeface="Wingdings" pitchFamily="2" charset="2"/>
              <a:buChar char="Ø"/>
            </a:pPr>
            <a:endParaRPr lang="en-US" sz="2400" dirty="0">
              <a:solidFill>
                <a:schemeClr val="accent1">
                  <a:lumMod val="40000"/>
                  <a:lumOff val="60000"/>
                </a:schemeClr>
              </a:solidFill>
            </a:endParaRPr>
          </a:p>
          <a:p>
            <a:pPr>
              <a:buFont typeface="Wingdings" pitchFamily="2" charset="2"/>
              <a:buChar char="Ø"/>
            </a:pPr>
            <a:endParaRPr lang="en-US" sz="2400" dirty="0">
              <a:solidFill>
                <a:schemeClr val="accent1">
                  <a:lumMod val="40000"/>
                  <a:lumOff val="60000"/>
                </a:schemeClr>
              </a:solidFill>
            </a:endParaRPr>
          </a:p>
          <a:p>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2648" y="667512"/>
            <a:ext cx="11173968" cy="5770811"/>
          </a:xfrm>
          <a:prstGeom prst="rect">
            <a:avLst/>
          </a:prstGeom>
          <a:noFill/>
        </p:spPr>
        <p:txBody>
          <a:bodyPr wrap="square" rtlCol="0">
            <a:spAutoFit/>
          </a:bodyPr>
          <a:lstStyle/>
          <a:p>
            <a:r>
              <a:rPr lang="en-US" dirty="0">
                <a:solidFill>
                  <a:schemeClr val="accent4">
                    <a:lumMod val="60000"/>
                    <a:lumOff val="40000"/>
                  </a:schemeClr>
                </a:solidFill>
              </a:rPr>
              <a:t>RGBA Value-</a:t>
            </a:r>
          </a:p>
          <a:p>
            <a:pPr>
              <a:lnSpc>
                <a:spcPct val="150000"/>
              </a:lnSpc>
            </a:pPr>
            <a:r>
              <a:rPr lang="en-US" dirty="0">
                <a:solidFill>
                  <a:schemeClr val="accent1">
                    <a:lumMod val="40000"/>
                    <a:lumOff val="60000"/>
                  </a:schemeClr>
                </a:solidFill>
              </a:rPr>
              <a:t>RGBA color values are an extension of RGB color values with an alpha channel - which specifies the opacity for a color.</a:t>
            </a:r>
          </a:p>
          <a:p>
            <a:pPr>
              <a:lnSpc>
                <a:spcPct val="150000"/>
              </a:lnSpc>
            </a:pPr>
            <a:r>
              <a:rPr lang="en-US" dirty="0">
                <a:solidFill>
                  <a:schemeClr val="accent1">
                    <a:lumMod val="40000"/>
                    <a:lumOff val="60000"/>
                  </a:schemeClr>
                </a:solidFill>
              </a:rPr>
              <a:t>An RGBA color value is specified with:</a:t>
            </a:r>
          </a:p>
          <a:p>
            <a:pPr>
              <a:lnSpc>
                <a:spcPct val="150000"/>
              </a:lnSpc>
            </a:pPr>
            <a:r>
              <a:rPr lang="en-US" b="1" dirty="0" err="1">
                <a:solidFill>
                  <a:schemeClr val="accent1">
                    <a:lumMod val="40000"/>
                    <a:lumOff val="60000"/>
                  </a:schemeClr>
                </a:solidFill>
              </a:rPr>
              <a:t>rgba</a:t>
            </a:r>
            <a:r>
              <a:rPr lang="en-US" b="1" dirty="0">
                <a:solidFill>
                  <a:schemeClr val="accent1">
                    <a:lumMod val="40000"/>
                    <a:lumOff val="60000"/>
                  </a:schemeClr>
                </a:solidFill>
              </a:rPr>
              <a:t>(</a:t>
            </a:r>
            <a:r>
              <a:rPr lang="en-US" b="1" i="1" dirty="0">
                <a:solidFill>
                  <a:schemeClr val="accent1">
                    <a:lumMod val="40000"/>
                    <a:lumOff val="60000"/>
                  </a:schemeClr>
                </a:solidFill>
              </a:rPr>
              <a:t>red,</a:t>
            </a:r>
            <a:r>
              <a:rPr lang="en-US" b="1" dirty="0">
                <a:solidFill>
                  <a:schemeClr val="accent1">
                    <a:lumMod val="40000"/>
                    <a:lumOff val="60000"/>
                  </a:schemeClr>
                </a:solidFill>
              </a:rPr>
              <a:t> </a:t>
            </a:r>
            <a:r>
              <a:rPr lang="en-US" b="1" i="1" dirty="0">
                <a:solidFill>
                  <a:schemeClr val="accent1">
                    <a:lumMod val="40000"/>
                    <a:lumOff val="60000"/>
                  </a:schemeClr>
                </a:solidFill>
              </a:rPr>
              <a:t>green</a:t>
            </a:r>
            <a:r>
              <a:rPr lang="en-US" b="1" dirty="0">
                <a:solidFill>
                  <a:schemeClr val="accent1">
                    <a:lumMod val="40000"/>
                    <a:lumOff val="60000"/>
                  </a:schemeClr>
                </a:solidFill>
              </a:rPr>
              <a:t>, </a:t>
            </a:r>
            <a:r>
              <a:rPr lang="en-US" b="1" i="1" dirty="0">
                <a:solidFill>
                  <a:schemeClr val="accent1">
                    <a:lumMod val="40000"/>
                    <a:lumOff val="60000"/>
                  </a:schemeClr>
                </a:solidFill>
              </a:rPr>
              <a:t>blue, alpha</a:t>
            </a:r>
            <a:r>
              <a:rPr lang="en-US" b="1" dirty="0">
                <a:solidFill>
                  <a:schemeClr val="accent1">
                    <a:lumMod val="40000"/>
                    <a:lumOff val="60000"/>
                  </a:schemeClr>
                </a:solidFill>
              </a:rPr>
              <a:t>)</a:t>
            </a:r>
          </a:p>
          <a:p>
            <a:pPr>
              <a:lnSpc>
                <a:spcPct val="150000"/>
              </a:lnSpc>
            </a:pPr>
            <a:r>
              <a:rPr lang="en-US" dirty="0">
                <a:solidFill>
                  <a:schemeClr val="accent1">
                    <a:lumMod val="40000"/>
                    <a:lumOff val="60000"/>
                  </a:schemeClr>
                </a:solidFill>
              </a:rPr>
              <a:t>The alpha parameter is a number between 0.0 (fully transparent) and 1.0 (not transparent at all).</a:t>
            </a:r>
          </a:p>
          <a:p>
            <a:pPr>
              <a:lnSpc>
                <a:spcPct val="150000"/>
              </a:lnSpc>
            </a:pPr>
            <a:endParaRPr lang="en-IN" dirty="0">
              <a:solidFill>
                <a:schemeClr val="accent1">
                  <a:lumMod val="40000"/>
                  <a:lumOff val="60000"/>
                </a:schemeClr>
              </a:solidFill>
            </a:endParaRPr>
          </a:p>
          <a:p>
            <a:pPr>
              <a:lnSpc>
                <a:spcPct val="150000"/>
              </a:lnSpc>
            </a:pPr>
            <a:r>
              <a:rPr lang="en-US" dirty="0">
                <a:solidFill>
                  <a:srgbClr val="92D050"/>
                </a:solidFill>
              </a:rPr>
              <a:t>HTML Links -</a:t>
            </a:r>
            <a:r>
              <a:rPr lang="en-US" dirty="0">
                <a:solidFill>
                  <a:schemeClr val="accent1">
                    <a:lumMod val="40000"/>
                    <a:lumOff val="60000"/>
                  </a:schemeClr>
                </a:solidFill>
              </a:rPr>
              <a:t> The target Attribute</a:t>
            </a:r>
          </a:p>
          <a:p>
            <a:pPr>
              <a:lnSpc>
                <a:spcPct val="150000"/>
              </a:lnSpc>
            </a:pPr>
            <a:r>
              <a:rPr lang="en-US" dirty="0">
                <a:solidFill>
                  <a:schemeClr val="accent1">
                    <a:lumMod val="40000"/>
                    <a:lumOff val="60000"/>
                  </a:schemeClr>
                </a:solidFill>
              </a:rPr>
              <a:t>The target attribute specifies where to open the linked document.</a:t>
            </a:r>
          </a:p>
          <a:p>
            <a:pPr>
              <a:lnSpc>
                <a:spcPct val="150000"/>
              </a:lnSpc>
            </a:pPr>
            <a:r>
              <a:rPr lang="en-US" dirty="0">
                <a:solidFill>
                  <a:schemeClr val="accent1">
                    <a:lumMod val="40000"/>
                    <a:lumOff val="60000"/>
                  </a:schemeClr>
                </a:solidFill>
              </a:rPr>
              <a:t>The target attribute can have one of the following values:</a:t>
            </a:r>
          </a:p>
          <a:p>
            <a:pPr>
              <a:lnSpc>
                <a:spcPct val="150000"/>
              </a:lnSpc>
            </a:pPr>
            <a:r>
              <a:rPr lang="en-US" dirty="0">
                <a:solidFill>
                  <a:schemeClr val="accent1">
                    <a:lumMod val="40000"/>
                    <a:lumOff val="60000"/>
                  </a:schemeClr>
                </a:solidFill>
              </a:rPr>
              <a:t>_blank - Opens the linked document in a new window or tab.</a:t>
            </a:r>
          </a:p>
          <a:p>
            <a:pPr>
              <a:lnSpc>
                <a:spcPct val="150000"/>
              </a:lnSpc>
            </a:pPr>
            <a:r>
              <a:rPr lang="en-US" i="1" dirty="0" err="1">
                <a:solidFill>
                  <a:schemeClr val="accent1">
                    <a:lumMod val="40000"/>
                    <a:lumOff val="60000"/>
                  </a:schemeClr>
                </a:solidFill>
              </a:rPr>
              <a:t>framename</a:t>
            </a:r>
            <a:r>
              <a:rPr lang="en-US" dirty="0">
                <a:solidFill>
                  <a:schemeClr val="accent1">
                    <a:lumMod val="40000"/>
                    <a:lumOff val="60000"/>
                  </a:schemeClr>
                </a:solidFill>
              </a:rPr>
              <a:t> - Opens the linked document in a named frame.</a:t>
            </a:r>
          </a:p>
          <a:p>
            <a:pPr>
              <a:lnSpc>
                <a:spcPct val="150000"/>
              </a:lnSpc>
            </a:pPr>
            <a:endParaRPr lang="en-IN" dirty="0">
              <a:solidFill>
                <a:schemeClr val="accent1">
                  <a:lumMod val="40000"/>
                  <a:lumOff val="60000"/>
                </a:schemeClr>
              </a:solidFill>
            </a:endParaRPr>
          </a:p>
          <a:p>
            <a:pPr>
              <a:lnSpc>
                <a:spcPct val="150000"/>
              </a:lnSpc>
            </a:pPr>
            <a:endParaRPr lang="en-US" dirty="0">
              <a:solidFill>
                <a:schemeClr val="accent1">
                  <a:lumMod val="40000"/>
                  <a:lumOff val="60000"/>
                </a:schemeClr>
              </a:solidFill>
            </a:endParaRPr>
          </a:p>
          <a:p>
            <a:pPr>
              <a:lnSpc>
                <a:spcPct val="150000"/>
              </a:lnSpc>
            </a:pPr>
            <a:endParaRPr lang="en-US" dirty="0">
              <a:solidFill>
                <a:schemeClr val="accent1">
                  <a:lumMod val="40000"/>
                  <a:lumOff val="60000"/>
                </a:schemeClr>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AAF34-FA54-4D41-94E5-15FC1551186A}"/>
              </a:ext>
            </a:extLst>
          </p:cNvPr>
          <p:cNvSpPr>
            <a:spLocks noGrp="1"/>
          </p:cNvSpPr>
          <p:nvPr>
            <p:ph type="title"/>
          </p:nvPr>
        </p:nvSpPr>
        <p:spPr>
          <a:xfrm>
            <a:off x="685801" y="609601"/>
            <a:ext cx="10131425" cy="1527425"/>
          </a:xfrm>
        </p:spPr>
        <p:txBody>
          <a:bodyPr/>
          <a:lstStyle/>
          <a:p>
            <a:pPr algn="ctr"/>
            <a:r>
              <a:rPr lang="en-IN" dirty="0"/>
              <a:t>INPUT – OUTPUT SCREENS</a:t>
            </a:r>
          </a:p>
        </p:txBody>
      </p:sp>
      <p:pic>
        <p:nvPicPr>
          <p:cNvPr id="1025" name="Picture 1">
            <a:extLst>
              <a:ext uri="{FF2B5EF4-FFF2-40B4-BE49-F238E27FC236}">
                <a16:creationId xmlns:a16="http://schemas.microsoft.com/office/drawing/2014/main" id="{0D365735-5A6C-472E-AA89-226666B48FB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38331"/>
            <a:ext cx="5545478" cy="292735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B3363FE5-23F8-4603-AB38-E89ACEE0CB3B}"/>
              </a:ext>
            </a:extLst>
          </p:cNvPr>
          <p:cNvSpPr>
            <a:spLocks noChangeArrowheads="1"/>
          </p:cNvSpPr>
          <p:nvPr/>
        </p:nvSpPr>
        <p:spPr bwMode="auto">
          <a:xfrm>
            <a:off x="-3143893" y="512164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Garamond bold" panose="02020804030307010803" pitchFamily="18" charset="0"/>
                <a:ea typeface="Times New Roman" panose="02020603050405020304" pitchFamily="18" charset="0"/>
                <a:cs typeface="Times New Roman" panose="02020603050405020304" pitchFamily="18" charset="0"/>
              </a:rPr>
              <a:t>Fig.6.1[View of Home Page]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B0BCD8B3-62D5-4F1C-9A71-240FC3FC2B26}"/>
              </a:ext>
            </a:extLst>
          </p:cNvPr>
          <p:cNvPicPr/>
          <p:nvPr/>
        </p:nvPicPr>
        <p:blipFill>
          <a:blip r:embed="rId3" cstate="print"/>
          <a:srcRect/>
          <a:stretch>
            <a:fillRect/>
          </a:stretch>
        </p:blipFill>
        <p:spPr bwMode="auto">
          <a:xfrm>
            <a:off x="6494123" y="2038331"/>
            <a:ext cx="5331431" cy="2996006"/>
          </a:xfrm>
          <a:prstGeom prst="rect">
            <a:avLst/>
          </a:prstGeom>
          <a:noFill/>
          <a:ln w="9525">
            <a:noFill/>
            <a:miter lim="800000"/>
            <a:headEnd/>
            <a:tailEnd/>
          </a:ln>
        </p:spPr>
      </p:pic>
      <p:sp>
        <p:nvSpPr>
          <p:cNvPr id="6" name="Rectangle 5">
            <a:extLst>
              <a:ext uri="{FF2B5EF4-FFF2-40B4-BE49-F238E27FC236}">
                <a16:creationId xmlns:a16="http://schemas.microsoft.com/office/drawing/2014/main" id="{C6820E06-EAE6-416D-A9E1-42F12F9B0890}"/>
              </a:ext>
            </a:extLst>
          </p:cNvPr>
          <p:cNvSpPr/>
          <p:nvPr/>
        </p:nvSpPr>
        <p:spPr>
          <a:xfrm>
            <a:off x="7852568" y="5121644"/>
            <a:ext cx="3438731" cy="369332"/>
          </a:xfrm>
          <a:prstGeom prst="rect">
            <a:avLst/>
          </a:prstGeom>
        </p:spPr>
        <p:txBody>
          <a:bodyPr wrap="square">
            <a:spAutoFit/>
          </a:bodyPr>
          <a:lstStyle/>
          <a:p>
            <a:r>
              <a:rPr lang="en-US" dirty="0">
                <a:latin typeface="Garamond bold" panose="02020804030307010803" pitchFamily="18" charset="0"/>
                <a:ea typeface="Times New Roman" panose="02020603050405020304" pitchFamily="18" charset="0"/>
                <a:cs typeface="Times New Roman" panose="02020603050405020304" pitchFamily="18" charset="0"/>
              </a:rPr>
              <a:t>Fig.6.2[View of Login Page]</a:t>
            </a:r>
            <a:endParaRPr lang="en-IN" dirty="0"/>
          </a:p>
        </p:txBody>
      </p:sp>
    </p:spTree>
    <p:extLst>
      <p:ext uri="{BB962C8B-B14F-4D97-AF65-F5344CB8AC3E}">
        <p14:creationId xmlns:p14="http://schemas.microsoft.com/office/powerpoint/2010/main" val="2367977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F5AA1-AF1F-4937-A4E7-94F045B93215}"/>
              </a:ext>
            </a:extLst>
          </p:cNvPr>
          <p:cNvSpPr>
            <a:spLocks noGrp="1"/>
          </p:cNvSpPr>
          <p:nvPr>
            <p:ph type="title"/>
          </p:nvPr>
        </p:nvSpPr>
        <p:spPr>
          <a:xfrm>
            <a:off x="1918700" y="589052"/>
            <a:ext cx="10131425" cy="1456267"/>
          </a:xfrm>
        </p:spPr>
        <p:txBody>
          <a:bodyPr/>
          <a:lstStyle/>
          <a:p>
            <a:r>
              <a:rPr lang="en-IN" dirty="0"/>
              <a:t> </a:t>
            </a:r>
          </a:p>
        </p:txBody>
      </p:sp>
      <p:pic>
        <p:nvPicPr>
          <p:cNvPr id="4" name="Content Placeholder 3">
            <a:extLst>
              <a:ext uri="{FF2B5EF4-FFF2-40B4-BE49-F238E27FC236}">
                <a16:creationId xmlns:a16="http://schemas.microsoft.com/office/drawing/2014/main" id="{63804C58-CC5C-474E-BCB9-2FF5DC412B56}"/>
              </a:ext>
            </a:extLst>
          </p:cNvPr>
          <p:cNvPicPr>
            <a:picLocks noGrp="1"/>
          </p:cNvPicPr>
          <p:nvPr>
            <p:ph idx="1"/>
          </p:nvPr>
        </p:nvPicPr>
        <p:blipFill>
          <a:blip r:embed="rId2" cstate="print"/>
          <a:srcRect/>
          <a:stretch>
            <a:fillRect/>
          </a:stretch>
        </p:blipFill>
        <p:spPr bwMode="auto">
          <a:xfrm>
            <a:off x="141875" y="423461"/>
            <a:ext cx="5381341" cy="2912745"/>
          </a:xfrm>
          <a:prstGeom prst="rect">
            <a:avLst/>
          </a:prstGeom>
          <a:noFill/>
          <a:ln w="9525">
            <a:noFill/>
            <a:miter lim="800000"/>
            <a:headEnd/>
            <a:tailEnd/>
          </a:ln>
        </p:spPr>
      </p:pic>
      <p:sp>
        <p:nvSpPr>
          <p:cNvPr id="5" name="Rectangle 2">
            <a:extLst>
              <a:ext uri="{FF2B5EF4-FFF2-40B4-BE49-F238E27FC236}">
                <a16:creationId xmlns:a16="http://schemas.microsoft.com/office/drawing/2014/main" id="{01EF2968-B47C-4BE7-9628-B6D92480105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 name="Rectangle 3">
            <a:extLst>
              <a:ext uri="{FF2B5EF4-FFF2-40B4-BE49-F238E27FC236}">
                <a16:creationId xmlns:a16="http://schemas.microsoft.com/office/drawing/2014/main" id="{DF4E7549-1011-47D3-AB08-69DCC0F70CED}"/>
              </a:ext>
            </a:extLst>
          </p:cNvPr>
          <p:cNvSpPr>
            <a:spLocks noChangeArrowheads="1"/>
          </p:cNvSpPr>
          <p:nvPr/>
        </p:nvSpPr>
        <p:spPr bwMode="auto">
          <a:xfrm>
            <a:off x="1393305" y="3440465"/>
            <a:ext cx="2878480"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Garamond bold" panose="02020804030307010803" pitchFamily="18" charset="0"/>
                <a:ea typeface="Times New Roman" panose="02020603050405020304" pitchFamily="18" charset="0"/>
                <a:cs typeface="Times New Roman" panose="02020603050405020304" pitchFamily="18" charset="0"/>
              </a:rPr>
              <a:t> Fig.6.3[View of Registration Page]</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E034D0CC-AE6A-4E28-ACD3-48318A9A9382}"/>
              </a:ext>
            </a:extLst>
          </p:cNvPr>
          <p:cNvPicPr/>
          <p:nvPr/>
        </p:nvPicPr>
        <p:blipFill>
          <a:blip r:embed="rId3" cstate="print"/>
          <a:srcRect/>
          <a:stretch>
            <a:fillRect/>
          </a:stretch>
        </p:blipFill>
        <p:spPr bwMode="auto">
          <a:xfrm>
            <a:off x="6350286" y="457200"/>
            <a:ext cx="5178621" cy="2912745"/>
          </a:xfrm>
          <a:prstGeom prst="rect">
            <a:avLst/>
          </a:prstGeom>
          <a:noFill/>
          <a:ln w="9525">
            <a:noFill/>
            <a:miter lim="800000"/>
            <a:headEnd/>
            <a:tailEnd/>
          </a:ln>
        </p:spPr>
      </p:pic>
      <p:sp>
        <p:nvSpPr>
          <p:cNvPr id="7" name="Rectangle 6">
            <a:extLst>
              <a:ext uri="{FF2B5EF4-FFF2-40B4-BE49-F238E27FC236}">
                <a16:creationId xmlns:a16="http://schemas.microsoft.com/office/drawing/2014/main" id="{57922164-CD93-46CE-B9AA-D88519517519}"/>
              </a:ext>
            </a:extLst>
          </p:cNvPr>
          <p:cNvSpPr/>
          <p:nvPr/>
        </p:nvSpPr>
        <p:spPr>
          <a:xfrm>
            <a:off x="6984412" y="3409687"/>
            <a:ext cx="3629199" cy="338554"/>
          </a:xfrm>
          <a:prstGeom prst="rect">
            <a:avLst/>
          </a:prstGeom>
        </p:spPr>
        <p:txBody>
          <a:bodyPr wrap="none">
            <a:spAutoFit/>
          </a:bodyPr>
          <a:lstStyle/>
          <a:p>
            <a:r>
              <a:rPr lang="en-US" sz="1600" dirty="0">
                <a:latin typeface="Garamond bold" panose="02020804030307010803" pitchFamily="18" charset="0"/>
                <a:ea typeface="Times New Roman" panose="02020603050405020304" pitchFamily="18" charset="0"/>
                <a:cs typeface="Times New Roman" panose="02020603050405020304" pitchFamily="18" charset="0"/>
              </a:rPr>
              <a:t>Fig.6.5[View of Technical Events Page]</a:t>
            </a:r>
            <a:endParaRPr lang="en-IN" sz="1600" dirty="0"/>
          </a:p>
        </p:txBody>
      </p:sp>
      <p:pic>
        <p:nvPicPr>
          <p:cNvPr id="10" name="Picture 9">
            <a:extLst>
              <a:ext uri="{FF2B5EF4-FFF2-40B4-BE49-F238E27FC236}">
                <a16:creationId xmlns:a16="http://schemas.microsoft.com/office/drawing/2014/main" id="{D0130FAA-41E9-4B3E-93C4-26F31A090506}"/>
              </a:ext>
            </a:extLst>
          </p:cNvPr>
          <p:cNvPicPr/>
          <p:nvPr/>
        </p:nvPicPr>
        <p:blipFill>
          <a:blip r:embed="rId4" cstate="print"/>
          <a:srcRect/>
          <a:stretch>
            <a:fillRect/>
          </a:stretch>
        </p:blipFill>
        <p:spPr bwMode="auto">
          <a:xfrm>
            <a:off x="406686" y="3759667"/>
            <a:ext cx="5381341" cy="2919730"/>
          </a:xfrm>
          <a:prstGeom prst="rect">
            <a:avLst/>
          </a:prstGeom>
          <a:noFill/>
          <a:ln w="9525">
            <a:noFill/>
            <a:miter lim="800000"/>
            <a:headEnd/>
            <a:tailEnd/>
          </a:ln>
        </p:spPr>
      </p:pic>
      <p:pic>
        <p:nvPicPr>
          <p:cNvPr id="11" name="Picture 10">
            <a:extLst>
              <a:ext uri="{FF2B5EF4-FFF2-40B4-BE49-F238E27FC236}">
                <a16:creationId xmlns:a16="http://schemas.microsoft.com/office/drawing/2014/main" id="{392CC902-A8D5-4DDD-954F-923B45B3276D}"/>
              </a:ext>
            </a:extLst>
          </p:cNvPr>
          <p:cNvPicPr/>
          <p:nvPr/>
        </p:nvPicPr>
        <p:blipFill>
          <a:blip r:embed="rId5" cstate="print"/>
          <a:srcRect/>
          <a:stretch>
            <a:fillRect/>
          </a:stretch>
        </p:blipFill>
        <p:spPr bwMode="auto">
          <a:xfrm>
            <a:off x="6403976" y="3748241"/>
            <a:ext cx="5178622" cy="2919730"/>
          </a:xfrm>
          <a:prstGeom prst="rect">
            <a:avLst/>
          </a:prstGeom>
          <a:noFill/>
          <a:ln w="9525">
            <a:noFill/>
            <a:miter lim="800000"/>
            <a:headEnd/>
            <a:tailEnd/>
          </a:ln>
        </p:spPr>
      </p:pic>
    </p:spTree>
    <p:extLst>
      <p:ext uri="{BB962C8B-B14F-4D97-AF65-F5344CB8AC3E}">
        <p14:creationId xmlns:p14="http://schemas.microsoft.com/office/powerpoint/2010/main" val="34763305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1A67D-C703-48CA-AADA-C6EBB7BB7258}"/>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9E7F8DC5-53C4-44A2-9842-2C73CC56442E}"/>
              </a:ext>
            </a:extLst>
          </p:cNvPr>
          <p:cNvPicPr>
            <a:picLocks noGrp="1"/>
          </p:cNvPicPr>
          <p:nvPr>
            <p:ph idx="1"/>
          </p:nvPr>
        </p:nvPicPr>
        <p:blipFill>
          <a:blip r:embed="rId2" cstate="print"/>
          <a:srcRect/>
          <a:stretch>
            <a:fillRect/>
          </a:stretch>
        </p:blipFill>
        <p:spPr bwMode="auto">
          <a:xfrm>
            <a:off x="336480" y="473151"/>
            <a:ext cx="5632805" cy="3153626"/>
          </a:xfrm>
          <a:prstGeom prst="rect">
            <a:avLst/>
          </a:prstGeom>
          <a:noFill/>
          <a:ln w="9525">
            <a:noFill/>
            <a:miter lim="800000"/>
            <a:headEnd/>
            <a:tailEnd/>
          </a:ln>
        </p:spPr>
      </p:pic>
      <p:pic>
        <p:nvPicPr>
          <p:cNvPr id="5" name="Picture 4">
            <a:extLst>
              <a:ext uri="{FF2B5EF4-FFF2-40B4-BE49-F238E27FC236}">
                <a16:creationId xmlns:a16="http://schemas.microsoft.com/office/drawing/2014/main" id="{B33883B4-B41C-4D33-9574-6FBCDEA0E89E}"/>
              </a:ext>
            </a:extLst>
          </p:cNvPr>
          <p:cNvPicPr/>
          <p:nvPr/>
        </p:nvPicPr>
        <p:blipFill>
          <a:blip r:embed="rId3"/>
          <a:srcRect b="53679"/>
          <a:stretch>
            <a:fillRect/>
          </a:stretch>
        </p:blipFill>
        <p:spPr bwMode="auto">
          <a:xfrm>
            <a:off x="3298225" y="4037946"/>
            <a:ext cx="6225918" cy="1725856"/>
          </a:xfrm>
          <a:prstGeom prst="rect">
            <a:avLst/>
          </a:prstGeom>
          <a:noFill/>
          <a:ln w="9525">
            <a:noFill/>
            <a:miter lim="800000"/>
            <a:headEnd/>
            <a:tailEnd/>
          </a:ln>
        </p:spPr>
      </p:pic>
      <p:pic>
        <p:nvPicPr>
          <p:cNvPr id="6" name="Picture 5">
            <a:extLst>
              <a:ext uri="{FF2B5EF4-FFF2-40B4-BE49-F238E27FC236}">
                <a16:creationId xmlns:a16="http://schemas.microsoft.com/office/drawing/2014/main" id="{93EB3370-59FB-4E41-B4B0-08CC1877EFC0}"/>
              </a:ext>
            </a:extLst>
          </p:cNvPr>
          <p:cNvPicPr/>
          <p:nvPr/>
        </p:nvPicPr>
        <p:blipFill>
          <a:blip r:embed="rId4"/>
          <a:srcRect/>
          <a:stretch>
            <a:fillRect/>
          </a:stretch>
        </p:blipFill>
        <p:spPr bwMode="auto">
          <a:xfrm>
            <a:off x="6822897" y="473151"/>
            <a:ext cx="4930739" cy="3153627"/>
          </a:xfrm>
          <a:prstGeom prst="rect">
            <a:avLst/>
          </a:prstGeom>
          <a:noFill/>
          <a:ln w="9525">
            <a:noFill/>
            <a:miter lim="800000"/>
            <a:headEnd/>
            <a:tailEnd/>
          </a:ln>
        </p:spPr>
      </p:pic>
    </p:spTree>
    <p:extLst>
      <p:ext uri="{BB962C8B-B14F-4D97-AF65-F5344CB8AC3E}">
        <p14:creationId xmlns:p14="http://schemas.microsoft.com/office/powerpoint/2010/main" val="3059706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18309" y="1158240"/>
            <a:ext cx="10641873" cy="4524315"/>
          </a:xfrm>
          <a:prstGeom prst="rect">
            <a:avLst/>
          </a:prstGeom>
          <a:noFill/>
        </p:spPr>
        <p:txBody>
          <a:bodyPr wrap="square" rtlCol="0">
            <a:spAutoFit/>
          </a:bodyPr>
          <a:lstStyle/>
          <a:p>
            <a:pPr algn="ctr"/>
            <a:r>
              <a:rPr lang="en-US" sz="9600" dirty="0">
                <a:solidFill>
                  <a:schemeClr val="accent6">
                    <a:lumMod val="40000"/>
                    <a:lumOff val="60000"/>
                  </a:schemeClr>
                </a:solidFill>
              </a:rPr>
              <a:t>COLLEGE FEST MANAGEMENT SYSTEM</a:t>
            </a:r>
          </a:p>
        </p:txBody>
      </p:sp>
    </p:spTree>
    <p:extLst>
      <p:ext uri="{BB962C8B-B14F-4D97-AF65-F5344CB8AC3E}">
        <p14:creationId xmlns:p14="http://schemas.microsoft.com/office/powerpoint/2010/main" val="3067740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1EB3C-C076-460B-AC57-F316340ECF09}"/>
              </a:ext>
            </a:extLst>
          </p:cNvPr>
          <p:cNvSpPr>
            <a:spLocks noGrp="1"/>
          </p:cNvSpPr>
          <p:nvPr>
            <p:ph type="title"/>
          </p:nvPr>
        </p:nvSpPr>
        <p:spPr/>
        <p:txBody>
          <a:bodyPr>
            <a:normAutofit fontScale="90000"/>
          </a:bodyPr>
          <a:lstStyle/>
          <a:p>
            <a:pPr>
              <a:lnSpc>
                <a:spcPct val="150000"/>
              </a:lnSpc>
            </a:pP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300" b="1" dirty="0">
                <a:solidFill>
                  <a:schemeClr val="bg1"/>
                </a:solidFill>
              </a:rPr>
            </a:br>
            <a:br>
              <a:rPr lang="en-US" sz="1600" b="1" cap="none" dirty="0"/>
            </a:br>
            <a:r>
              <a:rPr lang="en-US" sz="2000" b="1" u="sng" cap="none" dirty="0"/>
              <a:t>CONCLUSION</a:t>
            </a:r>
            <a:br>
              <a:rPr lang="en-IN" sz="1600" cap="none" dirty="0"/>
            </a:br>
            <a:r>
              <a:rPr lang="en-US" sz="1600" cap="none" dirty="0"/>
              <a:t>This Project Leads To The </a:t>
            </a:r>
            <a:r>
              <a:rPr lang="en-US" sz="1600" cap="none" dirty="0" err="1"/>
              <a:t>The</a:t>
            </a:r>
            <a:r>
              <a:rPr lang="en-US" sz="1600" cap="none" dirty="0"/>
              <a:t> New Site For Students And Our College Which Provide Effective Intercommunication Of Fests. The Students Will Get A Better Medium For Getting Events And Fests Schedules.</a:t>
            </a:r>
            <a:br>
              <a:rPr lang="en-IN" sz="1600" cap="none" dirty="0"/>
            </a:br>
            <a:br>
              <a:rPr lang="en-IN" sz="1600" cap="none" dirty="0"/>
            </a:br>
            <a:r>
              <a:rPr lang="en-US" sz="2000" b="1" u="sng" cap="none" dirty="0"/>
              <a:t>LIMITATIONS:-</a:t>
            </a:r>
            <a:br>
              <a:rPr lang="en-IN" sz="1600" cap="none" dirty="0"/>
            </a:br>
            <a:r>
              <a:rPr lang="en-US" sz="1600" cap="none" dirty="0"/>
              <a:t>As The Members Of This Project We Faced Many Problems In Making This System In Sending And Fetching The Details Of The User In And From The Database And Also We Have Faced Those Challenges Which We Were Facing During The Sending And Fetching The Records Of The User and From The Database. </a:t>
            </a:r>
            <a:br>
              <a:rPr lang="en-IN" sz="1600" cap="none" dirty="0"/>
            </a:br>
            <a:br>
              <a:rPr lang="en-IN" sz="1600" cap="none" dirty="0"/>
            </a:br>
            <a:r>
              <a:rPr lang="en-US" sz="1800" b="1" u="sng" cap="none" dirty="0"/>
              <a:t>SCOPE FOR FUTURE WORK:-</a:t>
            </a:r>
            <a:br>
              <a:rPr lang="en-IN" sz="1600" cap="none" dirty="0"/>
            </a:br>
            <a:r>
              <a:rPr lang="en-US" sz="1600" cap="none" dirty="0"/>
              <a:t>The scope of this project includes a user interface to windows as well as a backend that will emulate some of its behavior. College fest management is the project to manage the technical and cultural fests organized in a college.</a:t>
            </a:r>
            <a:br>
              <a:rPr lang="en-IN" sz="1600" cap="none" dirty="0"/>
            </a:br>
            <a:r>
              <a:rPr lang="en-US" sz="1600" cap="none" dirty="0"/>
              <a:t>This project generally relates to a system and method to schedule fests and more particularly, to a system and method for scheduling such as constraints by timing, conflicts, availability or other factors. </a:t>
            </a:r>
            <a:br>
              <a:rPr lang="en-IN" sz="1600" cap="none" dirty="0"/>
            </a:br>
            <a:r>
              <a:rPr lang="en-US" sz="1600" cap="none" dirty="0"/>
              <a:t>This project leads to provide the user especially the student the reliability in registering the events </a:t>
            </a:r>
            <a:r>
              <a:rPr lang="en-US" sz="1600" cap="none"/>
              <a:t>at one place </a:t>
            </a:r>
            <a:r>
              <a:rPr lang="en-US" sz="1600" cap="none" dirty="0"/>
              <a:t>rather to go for each of webpage about events and in future basically this project will be used by our college for managing the fests that are taken place in our college </a:t>
            </a:r>
            <a:r>
              <a:rPr lang="en-US" sz="1600" cap="none" dirty="0" err="1"/>
              <a:t>so,that</a:t>
            </a:r>
            <a:r>
              <a:rPr lang="en-US" sz="1600" cap="none" dirty="0"/>
              <a:t> students can register easily for the events and fest are being organized in our college.</a:t>
            </a:r>
            <a:br>
              <a:rPr lang="en-IN" sz="1600" cap="none" dirty="0"/>
            </a:br>
            <a:r>
              <a:rPr lang="en-US" sz="1600" cap="none" dirty="0"/>
              <a:t>This project leads to provide the user especially the student easiness in registering for the particular event in that type of fest. </a:t>
            </a:r>
            <a:br>
              <a:rPr lang="en-IN" sz="4000" cap="none" dirty="0"/>
            </a:br>
            <a:r>
              <a:rPr lang="en-US" sz="4000" b="1" cap="none" dirty="0"/>
              <a:t> </a:t>
            </a:r>
            <a:br>
              <a:rPr lang="en-IN" sz="4000" cap="none" dirty="0"/>
            </a:br>
            <a:endParaRPr lang="en-IN" dirty="0"/>
          </a:p>
        </p:txBody>
      </p:sp>
      <p:sp>
        <p:nvSpPr>
          <p:cNvPr id="3" name="Content Placeholder 2">
            <a:extLst>
              <a:ext uri="{FF2B5EF4-FFF2-40B4-BE49-F238E27FC236}">
                <a16:creationId xmlns:a16="http://schemas.microsoft.com/office/drawing/2014/main" id="{7F9AE7B2-B52D-4BC8-90D1-B2925632744C}"/>
              </a:ext>
            </a:extLst>
          </p:cNvPr>
          <p:cNvSpPr>
            <a:spLocks noGrp="1"/>
          </p:cNvSpPr>
          <p:nvPr>
            <p:ph idx="1"/>
          </p:nvPr>
        </p:nvSpPr>
        <p:spPr>
          <a:xfrm>
            <a:off x="10014736" y="2506134"/>
            <a:ext cx="4040311" cy="922866"/>
          </a:xfrm>
        </p:spPr>
        <p:txBody>
          <a:bodyPr/>
          <a:lstStyle/>
          <a:p>
            <a:endParaRPr lang="en-IN" dirty="0"/>
          </a:p>
        </p:txBody>
      </p:sp>
    </p:spTree>
    <p:extLst>
      <p:ext uri="{BB962C8B-B14F-4D97-AF65-F5344CB8AC3E}">
        <p14:creationId xmlns:p14="http://schemas.microsoft.com/office/powerpoint/2010/main" val="37666582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6000" dirty="0">
                <a:solidFill>
                  <a:schemeClr val="accent6">
                    <a:lumMod val="40000"/>
                    <a:lumOff val="60000"/>
                  </a:schemeClr>
                </a:solidFill>
              </a:rPr>
              <a:t>References</a:t>
            </a:r>
            <a:endParaRPr lang="en-US" sz="6000" dirty="0">
              <a:solidFill>
                <a:schemeClr val="accent6">
                  <a:lumMod val="40000"/>
                  <a:lumOff val="60000"/>
                </a:schemeClr>
              </a:solidFill>
            </a:endParaRPr>
          </a:p>
        </p:txBody>
      </p:sp>
      <p:sp>
        <p:nvSpPr>
          <p:cNvPr id="3" name="Content Placeholder 2"/>
          <p:cNvSpPr>
            <a:spLocks noGrp="1"/>
          </p:cNvSpPr>
          <p:nvPr>
            <p:ph idx="1"/>
          </p:nvPr>
        </p:nvSpPr>
        <p:spPr>
          <a:xfrm>
            <a:off x="685801" y="2142067"/>
            <a:ext cx="11338559" cy="3649133"/>
          </a:xfrm>
        </p:spPr>
        <p:txBody>
          <a:bodyPr>
            <a:normAutofit/>
          </a:bodyPr>
          <a:lstStyle/>
          <a:p>
            <a:r>
              <a:rPr lang="en-IN" i="1" dirty="0"/>
              <a:t>1.^ </a:t>
            </a:r>
            <a:r>
              <a:rPr lang="en-IN" i="1" dirty="0" err="1"/>
              <a:t>Ramez</a:t>
            </a:r>
            <a:r>
              <a:rPr lang="en-IN" i="1" dirty="0"/>
              <a:t> </a:t>
            </a:r>
            <a:r>
              <a:rPr lang="en-IN" i="1" dirty="0" err="1"/>
              <a:t>Elmasri</a:t>
            </a:r>
            <a:r>
              <a:rPr lang="en-IN" i="1" dirty="0"/>
              <a:t> and </a:t>
            </a:r>
            <a:r>
              <a:rPr lang="en-IN" i="1" dirty="0" err="1"/>
              <a:t>Shamkant</a:t>
            </a:r>
            <a:r>
              <a:rPr lang="en-IN" i="1" dirty="0"/>
              <a:t> B. </a:t>
            </a:r>
            <a:r>
              <a:rPr lang="en-IN" i="1" dirty="0" err="1"/>
              <a:t>Navathe</a:t>
            </a:r>
            <a:r>
              <a:rPr lang="en-IN" i="1" dirty="0"/>
              <a:t> “Database Systems” , Pearson Education,2013</a:t>
            </a:r>
            <a:endParaRPr lang="en-IN" dirty="0"/>
          </a:p>
          <a:p>
            <a:r>
              <a:rPr lang="en-IN" i="1" dirty="0"/>
              <a:t>2.^ </a:t>
            </a:r>
            <a:r>
              <a:rPr lang="en-IN" i="1" dirty="0" err="1"/>
              <a:t>Korth</a:t>
            </a:r>
            <a:r>
              <a:rPr lang="en-IN" i="1" dirty="0"/>
              <a:t> and </a:t>
            </a:r>
            <a:r>
              <a:rPr lang="en-IN" i="1" dirty="0" err="1"/>
              <a:t>Schilberschatz</a:t>
            </a:r>
            <a:r>
              <a:rPr lang="en-IN" i="1" dirty="0"/>
              <a:t> “Database System Concepts” ,Tata McGraw Hill,2005,5</a:t>
            </a:r>
            <a:r>
              <a:rPr lang="en-IN" i="1" baseline="30000" dirty="0"/>
              <a:t>th</a:t>
            </a:r>
            <a:r>
              <a:rPr lang="en-IN" i="1" dirty="0"/>
              <a:t> edition</a:t>
            </a:r>
            <a:endParaRPr lang="en-IN" dirty="0"/>
          </a:p>
          <a:p>
            <a:r>
              <a:rPr lang="en-IN" i="1" dirty="0"/>
              <a:t>3.^ Raghu Ramakrishnan “Database Management Systems” ,Tata McGraw Hill,2008,3</a:t>
            </a:r>
            <a:r>
              <a:rPr lang="en-IN" i="1" baseline="30000" dirty="0"/>
              <a:t>rd</a:t>
            </a:r>
            <a:r>
              <a:rPr lang="en-IN" i="1" dirty="0"/>
              <a:t> edition</a:t>
            </a:r>
            <a:endParaRPr lang="en-IN" dirty="0"/>
          </a:p>
          <a:p>
            <a:r>
              <a:rPr lang="en-IN" i="1" dirty="0"/>
              <a:t>4.^ G.W. Hansen and J.V. Hansen “Database Management and Design”, Prentice Hall,2000,2</a:t>
            </a:r>
            <a:r>
              <a:rPr lang="en-IN" i="1" baseline="30000" dirty="0"/>
              <a:t>nd</a:t>
            </a:r>
            <a:r>
              <a:rPr lang="en-IN" i="1" dirty="0"/>
              <a:t> edition</a:t>
            </a:r>
            <a:endParaRPr lang="en-IN" dirty="0"/>
          </a:p>
          <a:p>
            <a:r>
              <a:rPr lang="en-IN" i="1" dirty="0"/>
              <a:t>5.^ Christopher </a:t>
            </a:r>
            <a:r>
              <a:rPr lang="en-IN" i="1" dirty="0" err="1"/>
              <a:t>J.Date</a:t>
            </a:r>
            <a:r>
              <a:rPr lang="en-IN" i="1" dirty="0"/>
              <a:t> “An Introduction to Database Systems”, Pearson Publications,2003,8</a:t>
            </a:r>
            <a:r>
              <a:rPr lang="en-IN" i="1" baseline="30000" dirty="0"/>
              <a:t>th</a:t>
            </a:r>
            <a:r>
              <a:rPr lang="en-IN" i="1" dirty="0"/>
              <a:t> edition</a:t>
            </a:r>
            <a:endParaRPr lang="en-IN" dirty="0"/>
          </a:p>
          <a:p>
            <a:r>
              <a:rPr lang="en-IN" b="1" i="1" dirty="0"/>
              <a:t>6.^</a:t>
            </a:r>
            <a:r>
              <a:rPr lang="en-IN" i="1" dirty="0"/>
              <a:t> </a:t>
            </a:r>
            <a:r>
              <a:rPr lang="en-US" i="1" dirty="0" err="1"/>
              <a:t>Refsnes</a:t>
            </a:r>
            <a:r>
              <a:rPr lang="en-US" i="1" dirty="0"/>
              <a:t> Data “W3 Schools” https://www.w3schools.com</a:t>
            </a:r>
            <a:endParaRPr lang="en-IN" b="1" dirty="0"/>
          </a:p>
          <a:p>
            <a:pPr marL="0" indent="0">
              <a:buNone/>
            </a:pPr>
            <a:endParaRPr lang="en-IN" dirty="0"/>
          </a:p>
        </p:txBody>
      </p:sp>
    </p:spTree>
    <p:extLst>
      <p:ext uri="{BB962C8B-B14F-4D97-AF65-F5344CB8AC3E}">
        <p14:creationId xmlns:p14="http://schemas.microsoft.com/office/powerpoint/2010/main" val="11998092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64230" y="1759132"/>
            <a:ext cx="7053944" cy="3137021"/>
          </a:xfrm>
        </p:spPr>
        <p:txBody>
          <a:bodyPr>
            <a:noAutofit/>
          </a:bodyPr>
          <a:lstStyle/>
          <a:p>
            <a:pPr algn="ctr"/>
            <a:r>
              <a:rPr lang="en-US" sz="9600" dirty="0" err="1">
                <a:solidFill>
                  <a:schemeClr val="accent6">
                    <a:lumMod val="40000"/>
                    <a:lumOff val="60000"/>
                  </a:schemeClr>
                </a:solidFill>
                <a:latin typeface="Lucida Calligraphy" panose="03010101010101010101" pitchFamily="66" charset="0"/>
              </a:rPr>
              <a:t>THAnk</a:t>
            </a:r>
            <a:r>
              <a:rPr lang="en-US" sz="9600" dirty="0">
                <a:solidFill>
                  <a:schemeClr val="accent6">
                    <a:lumMod val="40000"/>
                    <a:lumOff val="60000"/>
                  </a:schemeClr>
                </a:solidFill>
                <a:latin typeface="Lucida Calligraphy" panose="03010101010101010101" pitchFamily="66" charset="0"/>
              </a:rPr>
              <a:t> you</a:t>
            </a:r>
          </a:p>
        </p:txBody>
      </p:sp>
    </p:spTree>
    <p:extLst>
      <p:ext uri="{BB962C8B-B14F-4D97-AF65-F5344CB8AC3E}">
        <p14:creationId xmlns:p14="http://schemas.microsoft.com/office/powerpoint/2010/main" val="34246098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a:solidFill>
                  <a:schemeClr val="accent6">
                    <a:lumMod val="40000"/>
                    <a:lumOff val="60000"/>
                  </a:schemeClr>
                </a:solidFill>
              </a:rPr>
              <a:t>contents</a:t>
            </a:r>
          </a:p>
        </p:txBody>
      </p:sp>
      <p:sp>
        <p:nvSpPr>
          <p:cNvPr id="3" name="Content Placeholder 2"/>
          <p:cNvSpPr>
            <a:spLocks noGrp="1"/>
          </p:cNvSpPr>
          <p:nvPr>
            <p:ph idx="1"/>
          </p:nvPr>
        </p:nvSpPr>
        <p:spPr>
          <a:xfrm>
            <a:off x="685801" y="2446867"/>
            <a:ext cx="10131425" cy="3649133"/>
          </a:xfrm>
        </p:spPr>
        <p:txBody>
          <a:bodyPr>
            <a:normAutofit fontScale="92500" lnSpcReduction="20000"/>
          </a:bodyPr>
          <a:lstStyle/>
          <a:p>
            <a:pPr>
              <a:buFont typeface="Wingdings" panose="05000000000000000000" pitchFamily="2" charset="2"/>
              <a:buChar char="Ø"/>
            </a:pPr>
            <a:r>
              <a:rPr lang="en-US" sz="4000" dirty="0">
                <a:solidFill>
                  <a:schemeClr val="bg2">
                    <a:lumMod val="40000"/>
                    <a:lumOff val="60000"/>
                  </a:schemeClr>
                </a:solidFill>
              </a:rPr>
              <a:t>Introduction</a:t>
            </a:r>
          </a:p>
          <a:p>
            <a:pPr>
              <a:buFont typeface="Wingdings" panose="05000000000000000000" pitchFamily="2" charset="2"/>
              <a:buChar char="Ø"/>
            </a:pPr>
            <a:r>
              <a:rPr lang="en-US" sz="4000" dirty="0">
                <a:solidFill>
                  <a:schemeClr val="bg2">
                    <a:lumMod val="40000"/>
                    <a:lumOff val="60000"/>
                  </a:schemeClr>
                </a:solidFill>
              </a:rPr>
              <a:t>Description</a:t>
            </a:r>
          </a:p>
          <a:p>
            <a:pPr>
              <a:buFont typeface="Wingdings" panose="05000000000000000000" pitchFamily="2" charset="2"/>
              <a:buChar char="Ø"/>
            </a:pPr>
            <a:r>
              <a:rPr lang="en-US" sz="4000" dirty="0">
                <a:solidFill>
                  <a:schemeClr val="bg2">
                    <a:lumMod val="40000"/>
                    <a:lumOff val="60000"/>
                  </a:schemeClr>
                </a:solidFill>
              </a:rPr>
              <a:t>Concepts Used</a:t>
            </a:r>
          </a:p>
          <a:p>
            <a:pPr>
              <a:buFont typeface="Wingdings" panose="05000000000000000000" pitchFamily="2" charset="2"/>
              <a:buChar char="Ø"/>
            </a:pPr>
            <a:r>
              <a:rPr lang="en-US" sz="4000" dirty="0">
                <a:solidFill>
                  <a:schemeClr val="bg2">
                    <a:lumMod val="40000"/>
                    <a:lumOff val="60000"/>
                  </a:schemeClr>
                </a:solidFill>
              </a:rPr>
              <a:t>Languages and Tools used</a:t>
            </a:r>
          </a:p>
          <a:p>
            <a:pPr>
              <a:buFont typeface="Wingdings" panose="05000000000000000000" pitchFamily="2" charset="2"/>
              <a:buChar char="Ø"/>
            </a:pPr>
            <a:r>
              <a:rPr lang="en-US" sz="4000" dirty="0">
                <a:solidFill>
                  <a:schemeClr val="bg2">
                    <a:lumMod val="40000"/>
                    <a:lumOff val="60000"/>
                  </a:schemeClr>
                </a:solidFill>
              </a:rPr>
              <a:t>Output Screens</a:t>
            </a:r>
          </a:p>
          <a:p>
            <a:pPr>
              <a:buFont typeface="Wingdings" panose="05000000000000000000" pitchFamily="2" charset="2"/>
              <a:buChar char="Ø"/>
            </a:pPr>
            <a:r>
              <a:rPr lang="en-US" sz="4000" dirty="0">
                <a:solidFill>
                  <a:schemeClr val="bg2">
                    <a:lumMod val="40000"/>
                    <a:lumOff val="60000"/>
                  </a:schemeClr>
                </a:solidFill>
              </a:rPr>
              <a:t>Bibliography</a:t>
            </a:r>
          </a:p>
          <a:p>
            <a:pPr>
              <a:buFont typeface="Wingdings" panose="05000000000000000000" pitchFamily="2" charset="2"/>
              <a:buChar char="Ø"/>
            </a:pPr>
            <a:endParaRPr lang="en-US" dirty="0"/>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2388772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5430" y="174171"/>
            <a:ext cx="10131425" cy="1456267"/>
          </a:xfrm>
        </p:spPr>
        <p:txBody>
          <a:bodyPr>
            <a:normAutofit/>
          </a:bodyPr>
          <a:lstStyle/>
          <a:p>
            <a:r>
              <a:rPr lang="en-US" sz="6000" dirty="0">
                <a:solidFill>
                  <a:schemeClr val="accent6">
                    <a:lumMod val="40000"/>
                    <a:lumOff val="60000"/>
                  </a:schemeClr>
                </a:solidFill>
              </a:rPr>
              <a:t>introduction</a:t>
            </a:r>
          </a:p>
        </p:txBody>
      </p:sp>
      <p:sp>
        <p:nvSpPr>
          <p:cNvPr id="4" name="TextBox 3"/>
          <p:cNvSpPr txBox="1"/>
          <p:nvPr/>
        </p:nvSpPr>
        <p:spPr>
          <a:xfrm>
            <a:off x="565059" y="1514262"/>
            <a:ext cx="10252166" cy="4708981"/>
          </a:xfrm>
          <a:prstGeom prst="rect">
            <a:avLst/>
          </a:prstGeom>
          <a:noFill/>
        </p:spPr>
        <p:txBody>
          <a:bodyPr wrap="square" rtlCol="0">
            <a:spAutoFit/>
          </a:bodyPr>
          <a:lstStyle/>
          <a:p>
            <a:pPr algn="just"/>
            <a:r>
              <a:rPr lang="en-US" sz="3000" dirty="0">
                <a:solidFill>
                  <a:schemeClr val="bg2">
                    <a:lumMod val="40000"/>
                    <a:lumOff val="60000"/>
                  </a:schemeClr>
                </a:solidFill>
              </a:rPr>
              <a:t>This project  is about College Fest Management System. This includes about various pages consisting register, login, type of fest , events information, fee details , billing system, participation in various events, participants information, coordinators details ,etc. In this system user and admin will be given different access priorities through which they can access various modules/pages .</a:t>
            </a:r>
          </a:p>
          <a:p>
            <a:pPr algn="just"/>
            <a:r>
              <a:rPr lang="en-US" sz="3000" dirty="0">
                <a:solidFill>
                  <a:schemeClr val="bg2">
                    <a:lumMod val="40000"/>
                    <a:lumOff val="60000"/>
                  </a:schemeClr>
                </a:solidFill>
              </a:rPr>
              <a:t>Through this system students can easily figure out their area of interest and participate in various events. Admin will be able to manage all the data very easily will the help of databases and tables.</a:t>
            </a:r>
          </a:p>
        </p:txBody>
      </p:sp>
    </p:spTree>
    <p:extLst>
      <p:ext uri="{BB962C8B-B14F-4D97-AF65-F5344CB8AC3E}">
        <p14:creationId xmlns:p14="http://schemas.microsoft.com/office/powerpoint/2010/main" val="2601097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a:solidFill>
                  <a:schemeClr val="accent6">
                    <a:lumMod val="40000"/>
                    <a:lumOff val="60000"/>
                  </a:schemeClr>
                </a:solidFill>
              </a:rPr>
              <a:t>description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87781822"/>
              </p:ext>
            </p:extLst>
          </p:nvPr>
        </p:nvGraphicFramePr>
        <p:xfrm>
          <a:off x="6555378" y="139337"/>
          <a:ext cx="5505993" cy="65575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p:cNvSpPr txBox="1"/>
          <p:nvPr/>
        </p:nvSpPr>
        <p:spPr>
          <a:xfrm>
            <a:off x="1123406" y="2690949"/>
            <a:ext cx="5451565" cy="1938992"/>
          </a:xfrm>
          <a:prstGeom prst="rect">
            <a:avLst/>
          </a:prstGeom>
          <a:noFill/>
        </p:spPr>
        <p:txBody>
          <a:bodyPr wrap="square" rtlCol="0">
            <a:spAutoFit/>
          </a:bodyPr>
          <a:lstStyle/>
          <a:p>
            <a:pPr algn="ctr"/>
            <a:r>
              <a:rPr lang="en-US" sz="6000" dirty="0">
                <a:solidFill>
                  <a:schemeClr val="bg2">
                    <a:lumMod val="40000"/>
                    <a:lumOff val="60000"/>
                  </a:schemeClr>
                </a:solidFill>
              </a:rPr>
              <a:t>3 TIER ARCHITECTURE</a:t>
            </a:r>
          </a:p>
        </p:txBody>
      </p:sp>
      <p:sp>
        <p:nvSpPr>
          <p:cNvPr id="6" name="Flowchart: Stored Data 5"/>
          <p:cNvSpPr/>
          <p:nvPr/>
        </p:nvSpPr>
        <p:spPr>
          <a:xfrm>
            <a:off x="905691" y="2463016"/>
            <a:ext cx="6453051" cy="2394857"/>
          </a:xfrm>
          <a:prstGeom prst="flowChartOnlineStorage">
            <a:avLst/>
          </a:prstGeom>
          <a:noFill/>
          <a:ln>
            <a:solidFill>
              <a:schemeClr val="accent1">
                <a:lumMod val="60000"/>
                <a:lumOff val="40000"/>
              </a:schemeClr>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Tree>
    <p:extLst>
      <p:ext uri="{BB962C8B-B14F-4D97-AF65-F5344CB8AC3E}">
        <p14:creationId xmlns:p14="http://schemas.microsoft.com/office/powerpoint/2010/main" val="436753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105988" y="418012"/>
            <a:ext cx="9927771" cy="2800767"/>
          </a:xfrm>
          <a:prstGeom prst="rect">
            <a:avLst/>
          </a:prstGeom>
          <a:noFill/>
        </p:spPr>
        <p:txBody>
          <a:bodyPr wrap="square" rtlCol="0">
            <a:spAutoFit/>
          </a:bodyPr>
          <a:lstStyle/>
          <a:p>
            <a:r>
              <a:rPr lang="en-US" sz="3600" dirty="0">
                <a:solidFill>
                  <a:schemeClr val="accent5">
                    <a:lumMod val="40000"/>
                    <a:lumOff val="60000"/>
                  </a:schemeClr>
                </a:solidFill>
              </a:rPr>
              <a:t>HOME</a:t>
            </a:r>
            <a:r>
              <a:rPr lang="en-US" sz="3600" dirty="0">
                <a:solidFill>
                  <a:schemeClr val="accent6">
                    <a:lumMod val="40000"/>
                    <a:lumOff val="60000"/>
                  </a:schemeClr>
                </a:solidFill>
              </a:rPr>
              <a:t> PAGE</a:t>
            </a:r>
            <a:endParaRPr lang="en-US" sz="3000" dirty="0">
              <a:solidFill>
                <a:schemeClr val="accent6">
                  <a:lumMod val="40000"/>
                  <a:lumOff val="60000"/>
                </a:schemeClr>
              </a:solidFill>
            </a:endParaRPr>
          </a:p>
          <a:p>
            <a:pPr marL="457200" indent="-457200">
              <a:buFont typeface="Wingdings" panose="05000000000000000000" pitchFamily="2" charset="2"/>
              <a:buChar char="Ø"/>
            </a:pPr>
            <a:r>
              <a:rPr lang="en-US" sz="2800" dirty="0">
                <a:solidFill>
                  <a:schemeClr val="accent6">
                    <a:lumMod val="40000"/>
                    <a:lumOff val="60000"/>
                  </a:schemeClr>
                </a:solidFill>
              </a:rPr>
              <a:t>This page consists of various modules:-</a:t>
            </a:r>
          </a:p>
          <a:p>
            <a:pPr algn="just"/>
            <a:r>
              <a:rPr lang="en-US" sz="2800" dirty="0">
                <a:solidFill>
                  <a:schemeClr val="accent6">
                    <a:lumMod val="40000"/>
                    <a:lumOff val="60000"/>
                  </a:schemeClr>
                </a:solidFill>
              </a:rPr>
              <a:t>      On this page firstly user will register and select the type of fest    and further on the next page information of various events will be displayed and then on next page coordinators and fee details will be shown. These pages can be accessed by both user and admin.</a:t>
            </a:r>
          </a:p>
        </p:txBody>
      </p:sp>
      <p:graphicFrame>
        <p:nvGraphicFramePr>
          <p:cNvPr id="11" name="Diagram 10"/>
          <p:cNvGraphicFramePr/>
          <p:nvPr>
            <p:extLst>
              <p:ext uri="{D42A27DB-BD31-4B8C-83A1-F6EECF244321}">
                <p14:modId xmlns:p14="http://schemas.microsoft.com/office/powerpoint/2010/main" val="3270199244"/>
              </p:ext>
            </p:extLst>
          </p:nvPr>
        </p:nvGraphicFramePr>
        <p:xfrm>
          <a:off x="1831702" y="2246812"/>
          <a:ext cx="8940800" cy="42224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23885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71006" y="500744"/>
            <a:ext cx="9357360" cy="2369880"/>
          </a:xfrm>
          <a:prstGeom prst="rect">
            <a:avLst/>
          </a:prstGeom>
          <a:noFill/>
        </p:spPr>
        <p:txBody>
          <a:bodyPr wrap="square" rtlCol="0">
            <a:spAutoFit/>
          </a:bodyPr>
          <a:lstStyle/>
          <a:p>
            <a:r>
              <a:rPr lang="en-US" sz="3600" dirty="0">
                <a:solidFill>
                  <a:schemeClr val="accent6">
                    <a:lumMod val="40000"/>
                    <a:lumOff val="60000"/>
                  </a:schemeClr>
                </a:solidFill>
              </a:rPr>
              <a:t>ADMIN PAGE</a:t>
            </a:r>
          </a:p>
          <a:p>
            <a:pPr marL="457200" indent="-457200" algn="just">
              <a:buFont typeface="Wingdings" panose="05000000000000000000" pitchFamily="2" charset="2"/>
              <a:buChar char="Ø"/>
            </a:pPr>
            <a:r>
              <a:rPr lang="en-US" sz="2800" dirty="0">
                <a:solidFill>
                  <a:schemeClr val="accent6">
                    <a:lumMod val="40000"/>
                    <a:lumOff val="60000"/>
                  </a:schemeClr>
                </a:solidFill>
              </a:rPr>
              <a:t>This page consists of various modules:-</a:t>
            </a:r>
          </a:p>
          <a:p>
            <a:pPr algn="just"/>
            <a:r>
              <a:rPr lang="en-US" sz="2800" dirty="0">
                <a:solidFill>
                  <a:schemeClr val="accent6">
                    <a:lumMod val="40000"/>
                    <a:lumOff val="60000"/>
                  </a:schemeClr>
                </a:solidFill>
              </a:rPr>
              <a:t>      As per the name suggests, only admin is able to access these modules as accessing permissions are granted to admin only. </a:t>
            </a:r>
          </a:p>
        </p:txBody>
      </p:sp>
      <p:graphicFrame>
        <p:nvGraphicFramePr>
          <p:cNvPr id="4" name="Diagram 3"/>
          <p:cNvGraphicFramePr/>
          <p:nvPr>
            <p:extLst>
              <p:ext uri="{D42A27DB-BD31-4B8C-83A1-F6EECF244321}">
                <p14:modId xmlns:p14="http://schemas.microsoft.com/office/powerpoint/2010/main" val="3867951510"/>
              </p:ext>
            </p:extLst>
          </p:nvPr>
        </p:nvGraphicFramePr>
        <p:xfrm>
          <a:off x="1509050" y="2579135"/>
          <a:ext cx="8540206" cy="2383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p:cNvSpPr/>
          <p:nvPr/>
        </p:nvSpPr>
        <p:spPr>
          <a:xfrm>
            <a:off x="923068" y="4976980"/>
            <a:ext cx="10685373" cy="1384995"/>
          </a:xfrm>
          <a:prstGeom prst="rect">
            <a:avLst/>
          </a:prstGeom>
        </p:spPr>
        <p:txBody>
          <a:bodyPr wrap="square">
            <a:spAutoFit/>
          </a:bodyPr>
          <a:lstStyle/>
          <a:p>
            <a:r>
              <a:rPr lang="en-US" sz="2800" dirty="0">
                <a:solidFill>
                  <a:schemeClr val="accent6">
                    <a:lumMod val="40000"/>
                    <a:lumOff val="60000"/>
                  </a:schemeClr>
                </a:solidFill>
              </a:rPr>
              <a:t> Billing system will also be included . Admin can access  whole summary of billing system for various events. Every registered individual(user) can check his/her bill summary .</a:t>
            </a:r>
          </a:p>
        </p:txBody>
      </p:sp>
    </p:spTree>
    <p:extLst>
      <p:ext uri="{BB962C8B-B14F-4D97-AF65-F5344CB8AC3E}">
        <p14:creationId xmlns:p14="http://schemas.microsoft.com/office/powerpoint/2010/main" val="1571072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a:solidFill>
                  <a:schemeClr val="accent6">
                    <a:lumMod val="40000"/>
                    <a:lumOff val="60000"/>
                  </a:schemeClr>
                </a:solidFill>
              </a:rPr>
              <a:t>Concepts used</a:t>
            </a:r>
          </a:p>
        </p:txBody>
      </p:sp>
      <p:graphicFrame>
        <p:nvGraphicFramePr>
          <p:cNvPr id="4" name="Diagram 3"/>
          <p:cNvGraphicFramePr/>
          <p:nvPr>
            <p:extLst>
              <p:ext uri="{D42A27DB-BD31-4B8C-83A1-F6EECF244321}">
                <p14:modId xmlns:p14="http://schemas.microsoft.com/office/powerpoint/2010/main" val="1281536929"/>
              </p:ext>
            </p:extLst>
          </p:nvPr>
        </p:nvGraphicFramePr>
        <p:xfrm>
          <a:off x="330927" y="1096409"/>
          <a:ext cx="11861073" cy="60263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21672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31136" y="2121408"/>
            <a:ext cx="6812280" cy="369332"/>
          </a:xfrm>
          <a:prstGeom prst="rect">
            <a:avLst/>
          </a:prstGeom>
          <a:noFill/>
        </p:spPr>
        <p:txBody>
          <a:bodyPr wrap="square" rtlCol="0">
            <a:spAutoFit/>
          </a:bodyPr>
          <a:lstStyle/>
          <a:p>
            <a:endParaRPr lang="en-US" dirty="0"/>
          </a:p>
        </p:txBody>
      </p:sp>
      <p:sp>
        <p:nvSpPr>
          <p:cNvPr id="6" name="TextBox 5"/>
          <p:cNvSpPr txBox="1"/>
          <p:nvPr/>
        </p:nvSpPr>
        <p:spPr>
          <a:xfrm>
            <a:off x="1764792" y="1719072"/>
            <a:ext cx="8540496" cy="3416320"/>
          </a:xfrm>
          <a:prstGeom prst="rect">
            <a:avLst/>
          </a:prstGeom>
          <a:noFill/>
        </p:spPr>
        <p:txBody>
          <a:bodyPr wrap="square" rtlCol="0">
            <a:spAutoFit/>
          </a:bodyPr>
          <a:lstStyle/>
          <a:p>
            <a:pPr algn="ctr"/>
            <a:r>
              <a:rPr lang="en-IN" sz="7200" b="1" dirty="0">
                <a:solidFill>
                  <a:schemeClr val="accent4">
                    <a:lumMod val="60000"/>
                    <a:lumOff val="40000"/>
                  </a:schemeClr>
                </a:solidFill>
              </a:rPr>
              <a:t>Entity-Relationship Diagram for College fest Management</a:t>
            </a:r>
            <a:endParaRPr lang="en-US" sz="7200" b="1" dirty="0">
              <a:solidFill>
                <a:schemeClr val="accent4">
                  <a:lumMod val="60000"/>
                  <a:lumOff val="40000"/>
                </a:schemeClr>
              </a:solidFil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TM03457452[[fn=Celestial]]</Template>
  <TotalTime>606</TotalTime>
  <Words>1550</Words>
  <Application>Microsoft Office PowerPoint</Application>
  <PresentationFormat>Widescreen</PresentationFormat>
  <Paragraphs>199</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Calibri Light</vt:lpstr>
      <vt:lpstr>Garamond bold</vt:lpstr>
      <vt:lpstr>Lucida Calligraphy</vt:lpstr>
      <vt:lpstr>Wingdings</vt:lpstr>
      <vt:lpstr>Celestial</vt:lpstr>
      <vt:lpstr>PowerPoint Presentation</vt:lpstr>
      <vt:lpstr>PowerPoint Presentation</vt:lpstr>
      <vt:lpstr>contents</vt:lpstr>
      <vt:lpstr>introduction</vt:lpstr>
      <vt:lpstr>description</vt:lpstr>
      <vt:lpstr>PowerPoint Presentation</vt:lpstr>
      <vt:lpstr>PowerPoint Presentation</vt:lpstr>
      <vt:lpstr>Concepts used</vt:lpstr>
      <vt:lpstr>PowerPoint Presentation</vt:lpstr>
      <vt:lpstr>PowerPoint Presentation</vt:lpstr>
      <vt:lpstr>Languages and tools used</vt:lpstr>
      <vt:lpstr>HTML &amp;CSS terminoloGies used in project:-</vt:lpstr>
      <vt:lpstr>PowerPoint Presentation</vt:lpstr>
      <vt:lpstr>PowerPoint Presentation</vt:lpstr>
      <vt:lpstr>PowerPoint Presentation</vt:lpstr>
      <vt:lpstr>PowerPoint Presentation</vt:lpstr>
      <vt:lpstr>INPUT – OUTPUT SCREENS</vt:lpstr>
      <vt:lpstr> </vt:lpstr>
      <vt:lpstr>PowerPoint Presentation</vt:lpstr>
      <vt:lpstr>                  CONCLUSION This Project Leads To The The New Site For Students And Our College Which Provide Effective Intercommunication Of Fests. The Students Will Get A Better Medium For Getting Events And Fests Schedules.  LIMITATIONS:- As The Members Of This Project We Faced Many Problems In Making This System In Sending And Fetching The Details Of The User In And From The Database And Also We Have Faced Those Challenges Which We Were Facing During The Sending And Fetching The Records Of The User and From The Database.   SCOPE FOR FUTURE WORK:- The scope of this project includes a user interface to windows as well as a backend that will emulate some of its behavior. College fest management is the project to manage the technical and cultural fests organized in a college. This project generally relates to a system and method to schedule fests and more particularly, to a system and method for scheduling such as constraints by timing, conflicts, availability or other factors.  This project leads to provide the user especially the student the reliability in registering the events at one place rather to go for each of webpage about events and in future basically this project will be used by our college for managing the fests that are taken place in our college so,that students can register easily for the events and fest are being organized in our college. This project leads to provide the user especially the student easiness in registering for the particular event in that type of fest.    </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nidhi choudhary</cp:lastModifiedBy>
  <cp:revision>86</cp:revision>
  <dcterms:created xsi:type="dcterms:W3CDTF">2019-08-27T17:18:21Z</dcterms:created>
  <dcterms:modified xsi:type="dcterms:W3CDTF">2019-11-28T07:39:58Z</dcterms:modified>
</cp:coreProperties>
</file>

<file path=docProps/thumbnail.jpeg>
</file>